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 id="2147483668" r:id="rId6"/>
    <p:sldMasterId id="2147483664" r:id="rId7"/>
    <p:sldMasterId id="2147483670" r:id="rId8"/>
  </p:sldMasterIdLst>
  <p:notesMasterIdLst>
    <p:notesMasterId r:id="rId23"/>
  </p:notesMasterIdLst>
  <p:handoutMasterIdLst>
    <p:handoutMasterId r:id="rId24"/>
  </p:handoutMasterIdLst>
  <p:sldIdLst>
    <p:sldId id="256" r:id="rId9"/>
    <p:sldId id="268" r:id="rId10"/>
    <p:sldId id="331" r:id="rId11"/>
    <p:sldId id="332" r:id="rId12"/>
    <p:sldId id="333" r:id="rId13"/>
    <p:sldId id="334" r:id="rId14"/>
    <p:sldId id="336" r:id="rId15"/>
    <p:sldId id="337" r:id="rId16"/>
    <p:sldId id="338" r:id="rId17"/>
    <p:sldId id="326" r:id="rId18"/>
    <p:sldId id="327" r:id="rId19"/>
    <p:sldId id="328" r:id="rId20"/>
    <p:sldId id="329" r:id="rId21"/>
    <p:sldId id="330" r:id="rId2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815A"/>
    <a:srgbClr val="F7F2E2"/>
    <a:srgbClr val="7AA2BE"/>
    <a:srgbClr val="A3A566"/>
    <a:srgbClr val="D18259"/>
    <a:srgbClr val="BA5C47"/>
    <a:srgbClr val="528394"/>
    <a:srgbClr val="5C967E"/>
    <a:srgbClr val="D49F45"/>
    <a:srgbClr val="F6F1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1A9E1E-FC8C-F74C-9060-3789A9D4A69F}" v="33" dt="2026-09-17T09:03:08.6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6783" autoAdjust="0"/>
    <p:restoredTop sz="86371"/>
  </p:normalViewPr>
  <p:slideViewPr>
    <p:cSldViewPr snapToGrid="0">
      <p:cViewPr>
        <p:scale>
          <a:sx n="122" d="100"/>
          <a:sy n="122" d="100"/>
        </p:scale>
        <p:origin x="8168" y="1672"/>
      </p:cViewPr>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p:scale>
        <a:sx n="200" d="100"/>
        <a:sy n="200" d="100"/>
      </p:scale>
      <p:origin x="0" y="0"/>
    </p:cViewPr>
  </p:sorterViewPr>
  <p:notesViewPr>
    <p:cSldViewPr snapToGrid="0" showGuides="1">
      <p:cViewPr varScale="1">
        <p:scale>
          <a:sx n="167" d="100"/>
          <a:sy n="167" d="100"/>
        </p:scale>
        <p:origin x="89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theme" Target="theme/theme1.xml"/></Relationships>
</file>

<file path=ppt/_rels/viewProps.xml.rels><?xml version="1.0" encoding="UTF-8" standalone="yes"?>
<Relationships xmlns="http://schemas.openxmlformats.org/package/2006/relationships"><Relationship Id="rId1"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14D6242-6963-83FC-8B0B-478DDD53BF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4875217A-0CE7-13B3-DCBC-9622691BDA5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6A29188-15BE-F140-8031-7F4C6E8121B3}" type="datetimeFigureOut">
              <a:rPr lang="de-DE" smtClean="0"/>
              <a:t>17.09.26</a:t>
            </a:fld>
            <a:endParaRPr lang="de-DE"/>
          </a:p>
        </p:txBody>
      </p:sp>
      <p:sp>
        <p:nvSpPr>
          <p:cNvPr id="4" name="Fußzeilenplatzhalter 3">
            <a:extLst>
              <a:ext uri="{FF2B5EF4-FFF2-40B4-BE49-F238E27FC236}">
                <a16:creationId xmlns:a16="http://schemas.microsoft.com/office/drawing/2014/main" id="{D612B879-2A48-4302-5A6A-B0DCB61A96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939FB57D-68DC-82E4-F748-7ED98FEEF9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6BE8196-8F67-3C46-9576-54A51C9ECAEC}" type="slidenum">
              <a:rPr lang="de-DE" smtClean="0"/>
              <a:t>‹Nr.›</a:t>
            </a:fld>
            <a:endParaRPr lang="de-DE"/>
          </a:p>
        </p:txBody>
      </p:sp>
    </p:spTree>
    <p:extLst>
      <p:ext uri="{BB962C8B-B14F-4D97-AF65-F5344CB8AC3E}">
        <p14:creationId xmlns:p14="http://schemas.microsoft.com/office/powerpoint/2010/main" val="4086607403"/>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F5106-4651-A44E-A8C4-391B9119DE11}" type="datetimeFigureOut">
              <a:rPr lang="de-DE" smtClean="0"/>
              <a:t>17.09.26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0BE877-2795-EA4A-9CAC-FD0CE55B711C}" type="slidenum">
              <a:rPr lang="de-DE" smtClean="0"/>
              <a:t>‹Nr.›</a:t>
            </a:fld>
            <a:endParaRPr lang="de-DE"/>
          </a:p>
        </p:txBody>
      </p:sp>
    </p:spTree>
    <p:extLst>
      <p:ext uri="{BB962C8B-B14F-4D97-AF65-F5344CB8AC3E}">
        <p14:creationId xmlns:p14="http://schemas.microsoft.com/office/powerpoint/2010/main" val="2241058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370BE877-2795-EA4A-9CAC-FD0CE55B711C}" type="slidenum">
              <a:rPr lang="de-DE" smtClean="0"/>
              <a:t>1</a:t>
            </a:fld>
            <a:endParaRPr lang="de-DE"/>
          </a:p>
        </p:txBody>
      </p:sp>
    </p:spTree>
    <p:extLst>
      <p:ext uri="{BB962C8B-B14F-4D97-AF65-F5344CB8AC3E}">
        <p14:creationId xmlns:p14="http://schemas.microsoft.com/office/powerpoint/2010/main" val="35106038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2</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3</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4</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5</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6</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7</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8</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70BE877-2795-EA4A-9CAC-FD0CE55B711C}" type="slidenum">
              <a:rPr lang="de-DE" smtClean="0"/>
              <a:t>9</a:t>
            </a:fld>
            <a:endParaRPr lang="de-DE"/>
          </a:p>
        </p:txBody>
      </p:sp>
    </p:spTree>
    <p:extLst>
      <p:ext uri="{BB962C8B-B14F-4D97-AF65-F5344CB8AC3E}">
        <p14:creationId xmlns:p14="http://schemas.microsoft.com/office/powerpoint/2010/main" val="22028486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DC362-E5BB-98B1-1360-5DBD2668487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E41BBBD9-9E27-10BB-0EF6-E5FCC53E5070}"/>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11B61C4C-C695-652A-8592-ED1569B4BDFC}"/>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6A48A6E0-7861-0FC5-03CE-701141201472}"/>
              </a:ext>
            </a:extLst>
          </p:cNvPr>
          <p:cNvSpPr>
            <a:spLocks noGrp="1"/>
          </p:cNvSpPr>
          <p:nvPr>
            <p:ph type="sldNum" sz="quarter" idx="5"/>
          </p:nvPr>
        </p:nvSpPr>
        <p:spPr/>
        <p:txBody>
          <a:bodyPr/>
          <a:lstStyle/>
          <a:p>
            <a:fld id="{370BE877-2795-EA4A-9CAC-FD0CE55B711C}" type="slidenum">
              <a:rPr lang="de-DE" smtClean="0"/>
              <a:t>10</a:t>
            </a:fld>
            <a:endParaRPr lang="de-DE"/>
          </a:p>
        </p:txBody>
      </p:sp>
    </p:spTree>
    <p:extLst>
      <p:ext uri="{BB962C8B-B14F-4D97-AF65-F5344CB8AC3E}">
        <p14:creationId xmlns:p14="http://schemas.microsoft.com/office/powerpoint/2010/main" val="221922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AEB3A-A68C-E7B4-2943-8DC4207EA540}"/>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8F0D6B7-BF0D-4F65-D303-B68C434235D8}"/>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0BC1693-E517-239C-6CA1-A49BE7B83C2D}"/>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1805D71F-5DC2-32A1-BCE4-864B832D1C64}"/>
              </a:ext>
            </a:extLst>
          </p:cNvPr>
          <p:cNvSpPr>
            <a:spLocks noGrp="1"/>
          </p:cNvSpPr>
          <p:nvPr>
            <p:ph type="sldNum" sz="quarter" idx="5"/>
          </p:nvPr>
        </p:nvSpPr>
        <p:spPr/>
        <p:txBody>
          <a:bodyPr/>
          <a:lstStyle/>
          <a:p>
            <a:fld id="{370BE877-2795-EA4A-9CAC-FD0CE55B711C}" type="slidenum">
              <a:rPr lang="de-DE" smtClean="0"/>
              <a:t>11</a:t>
            </a:fld>
            <a:endParaRPr lang="de-DE"/>
          </a:p>
        </p:txBody>
      </p:sp>
    </p:spTree>
    <p:extLst>
      <p:ext uri="{BB962C8B-B14F-4D97-AF65-F5344CB8AC3E}">
        <p14:creationId xmlns:p14="http://schemas.microsoft.com/office/powerpoint/2010/main" val="41779006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BB144-7056-8C8F-68A5-4021FC45524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2D46597-5E3F-62D8-D8BE-DCEA08EC642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A855C48-DC69-8E0D-C33E-065094B6F3DF}"/>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8563882-C4AB-347D-B97A-26725D931ED1}"/>
              </a:ext>
            </a:extLst>
          </p:cNvPr>
          <p:cNvSpPr>
            <a:spLocks noGrp="1"/>
          </p:cNvSpPr>
          <p:nvPr>
            <p:ph type="sldNum" sz="quarter" idx="5"/>
          </p:nvPr>
        </p:nvSpPr>
        <p:spPr/>
        <p:txBody>
          <a:bodyPr/>
          <a:lstStyle/>
          <a:p>
            <a:fld id="{370BE877-2795-EA4A-9CAC-FD0CE55B711C}" type="slidenum">
              <a:rPr lang="de-DE" smtClean="0"/>
              <a:t>12</a:t>
            </a:fld>
            <a:endParaRPr lang="de-DE"/>
          </a:p>
        </p:txBody>
      </p:sp>
    </p:spTree>
    <p:extLst>
      <p:ext uri="{BB962C8B-B14F-4D97-AF65-F5344CB8AC3E}">
        <p14:creationId xmlns:p14="http://schemas.microsoft.com/office/powerpoint/2010/main" val="3218547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D4F98-6DC2-2846-6F41-6465E09C09C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50E15B5-5A23-F8B5-618F-1F17CCA2653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71FE11E-F16A-2800-BDDF-FE1C1337F42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E0539050-2044-A03F-DF41-60F18853A2C6}"/>
              </a:ext>
            </a:extLst>
          </p:cNvPr>
          <p:cNvSpPr>
            <a:spLocks noGrp="1"/>
          </p:cNvSpPr>
          <p:nvPr>
            <p:ph type="sldNum" sz="quarter" idx="5"/>
          </p:nvPr>
        </p:nvSpPr>
        <p:spPr/>
        <p:txBody>
          <a:bodyPr/>
          <a:lstStyle/>
          <a:p>
            <a:fld id="{370BE877-2795-EA4A-9CAC-FD0CE55B711C}" type="slidenum">
              <a:rPr lang="de-DE" smtClean="0"/>
              <a:t>13</a:t>
            </a:fld>
            <a:endParaRPr lang="de-DE"/>
          </a:p>
        </p:txBody>
      </p:sp>
    </p:spTree>
    <p:extLst>
      <p:ext uri="{BB962C8B-B14F-4D97-AF65-F5344CB8AC3E}">
        <p14:creationId xmlns:p14="http://schemas.microsoft.com/office/powerpoint/2010/main" val="1360520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00BB7-9045-CE1B-6708-F9FB1FE4887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1B6CEB0-1E2D-D055-B765-F93EA2FB918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E02B714A-ACD4-C4B6-A808-A0FE9E569082}"/>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F349CA49-2C6C-C556-1D6C-FA09D948ECA2}"/>
              </a:ext>
            </a:extLst>
          </p:cNvPr>
          <p:cNvSpPr>
            <a:spLocks noGrp="1"/>
          </p:cNvSpPr>
          <p:nvPr>
            <p:ph type="sldNum" sz="quarter" idx="5"/>
          </p:nvPr>
        </p:nvSpPr>
        <p:spPr/>
        <p:txBody>
          <a:bodyPr/>
          <a:lstStyle/>
          <a:p>
            <a:fld id="{370BE877-2795-EA4A-9CAC-FD0CE55B711C}" type="slidenum">
              <a:rPr lang="de-DE" smtClean="0"/>
              <a:t>14</a:t>
            </a:fld>
            <a:endParaRPr lang="de-DE"/>
          </a:p>
        </p:txBody>
      </p:sp>
    </p:spTree>
    <p:extLst>
      <p:ext uri="{BB962C8B-B14F-4D97-AF65-F5344CB8AC3E}">
        <p14:creationId xmlns:p14="http://schemas.microsoft.com/office/powerpoint/2010/main" val="1879491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80388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17.09.26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1658290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17.09.26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461948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17.09.26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2624367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08E337-6FB0-2B3C-3EE0-1F697473A1C1}"/>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de-DE"/>
              <a:t>Mastertitelformat bearbeiten</a:t>
            </a:r>
            <a:endParaRPr lang="de-CH"/>
          </a:p>
        </p:txBody>
      </p:sp>
      <p:sp>
        <p:nvSpPr>
          <p:cNvPr id="3" name="Untertitel 2">
            <a:extLst>
              <a:ext uri="{FF2B5EF4-FFF2-40B4-BE49-F238E27FC236}">
                <a16:creationId xmlns:a16="http://schemas.microsoft.com/office/drawing/2014/main" id="{4C292482-FAD2-E87C-E7D0-D32BA1E4A4C2}"/>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CH"/>
          </a:p>
        </p:txBody>
      </p:sp>
      <p:sp>
        <p:nvSpPr>
          <p:cNvPr id="4" name="Datumsplatzhalter 3">
            <a:extLst>
              <a:ext uri="{FF2B5EF4-FFF2-40B4-BE49-F238E27FC236}">
                <a16:creationId xmlns:a16="http://schemas.microsoft.com/office/drawing/2014/main" id="{7E5641D0-92DF-F425-2733-F9BD888FFE0B}"/>
              </a:ext>
            </a:extLst>
          </p:cNvPr>
          <p:cNvSpPr>
            <a:spLocks noGrp="1"/>
          </p:cNvSpPr>
          <p:nvPr>
            <p:ph type="dt" sz="half" idx="10"/>
          </p:nvPr>
        </p:nvSpPr>
        <p:spPr>
          <a:xfrm>
            <a:off x="838200" y="6356350"/>
            <a:ext cx="2743200" cy="365125"/>
          </a:xfrm>
          <a:prstGeom prst="rect">
            <a:avLst/>
          </a:prstGeom>
        </p:spPr>
        <p:txBody>
          <a:bodyPr/>
          <a:lstStyle/>
          <a:p>
            <a:fld id="{58B0D249-77BD-4068-B1DB-8C6363512E35}" type="datetimeFigureOut">
              <a:rPr lang="de-CH" smtClean="0"/>
              <a:t>17.09.26</a:t>
            </a:fld>
            <a:endParaRPr lang="de-CH"/>
          </a:p>
        </p:txBody>
      </p:sp>
      <p:sp>
        <p:nvSpPr>
          <p:cNvPr id="5" name="Fußzeilenplatzhalter 4">
            <a:extLst>
              <a:ext uri="{FF2B5EF4-FFF2-40B4-BE49-F238E27FC236}">
                <a16:creationId xmlns:a16="http://schemas.microsoft.com/office/drawing/2014/main" id="{C8630D09-F30F-2122-69A9-7FB993F7157F}"/>
              </a:ext>
            </a:extLst>
          </p:cNvPr>
          <p:cNvSpPr>
            <a:spLocks noGrp="1"/>
          </p:cNvSpPr>
          <p:nvPr>
            <p:ph type="ftr" sz="quarter" idx="11"/>
          </p:nvPr>
        </p:nvSpPr>
        <p:spPr>
          <a:xfrm>
            <a:off x="4038600" y="6356350"/>
            <a:ext cx="4114800" cy="365125"/>
          </a:xfrm>
          <a:prstGeom prst="rect">
            <a:avLst/>
          </a:prstGeom>
        </p:spPr>
        <p:txBody>
          <a:bodyPr/>
          <a:lstStyle/>
          <a:p>
            <a:endParaRPr lang="de-CH"/>
          </a:p>
        </p:txBody>
      </p:sp>
      <p:sp>
        <p:nvSpPr>
          <p:cNvPr id="6" name="Foliennummernplatzhalter 5">
            <a:extLst>
              <a:ext uri="{FF2B5EF4-FFF2-40B4-BE49-F238E27FC236}">
                <a16:creationId xmlns:a16="http://schemas.microsoft.com/office/drawing/2014/main" id="{BA7176DF-365C-92CA-6D42-3DCCB2E7FC81}"/>
              </a:ext>
            </a:extLst>
          </p:cNvPr>
          <p:cNvSpPr>
            <a:spLocks noGrp="1"/>
          </p:cNvSpPr>
          <p:nvPr>
            <p:ph type="sldNum" sz="quarter" idx="12"/>
          </p:nvPr>
        </p:nvSpPr>
        <p:spPr>
          <a:xfrm>
            <a:off x="8610600" y="6356350"/>
            <a:ext cx="2743200" cy="365125"/>
          </a:xfrm>
          <a:prstGeom prst="rect">
            <a:avLst/>
          </a:prstGeom>
        </p:spPr>
        <p:txBody>
          <a:bodyPr/>
          <a:lstStyle/>
          <a:p>
            <a:fld id="{D5F727CB-6690-451C-8327-177231B721CB}" type="slidenum">
              <a:rPr lang="de-CH" smtClean="0"/>
              <a:t>‹Nr.›</a:t>
            </a:fld>
            <a:endParaRPr lang="de-CH"/>
          </a:p>
        </p:txBody>
      </p:sp>
    </p:spTree>
    <p:extLst>
      <p:ext uri="{BB962C8B-B14F-4D97-AF65-F5344CB8AC3E}">
        <p14:creationId xmlns:p14="http://schemas.microsoft.com/office/powerpoint/2010/main" val="33906173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4B133AEF-8FEB-0DEF-AB51-1A726E0A5DBC}"/>
              </a:ext>
            </a:extLst>
          </p:cNvPr>
          <p:cNvPicPr>
            <a:picLocks noChangeAspect="1"/>
          </p:cNvPicPr>
          <p:nvPr userDrawn="1"/>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439994017"/>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40E9FA6-B99F-F8B5-F6CA-07DCA6F26AB1}"/>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7D9420CF-3664-8C28-782B-2281A38B08C8}"/>
              </a:ext>
            </a:extLst>
          </p:cNvPr>
          <p:cNvPicPr>
            <a:picLocks noChangeAspect="1"/>
          </p:cNvPicPr>
          <p:nvPr userDrawn="1"/>
        </p:nvPicPr>
        <p:blipFill>
          <a:blip r:embed="rId3"/>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2065508380"/>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714488A9-25D4-D5C8-FB05-F6087F1582B7}"/>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FF7E3E84-35BC-3AFE-CC83-A6667B303FFA}"/>
              </a:ext>
            </a:extLst>
          </p:cNvPr>
          <p:cNvPicPr>
            <a:picLocks noChangeAspect="1"/>
          </p:cNvPicPr>
          <p:nvPr userDrawn="1"/>
        </p:nvPicPr>
        <p:blipFill>
          <a:blip r:embed="rId3">
            <a:duotone>
              <a:prstClr val="black"/>
              <a:srgbClr val="A3A566">
                <a:tint val="45000"/>
                <a:satMod val="400000"/>
              </a:srgbClr>
            </a:duotone>
          </a:blip>
          <a:stretch>
            <a:fillRect/>
          </a:stretch>
        </p:blipFill>
        <p:spPr>
          <a:xfrm rot="10800000">
            <a:off x="-57666" y="-129444"/>
            <a:ext cx="3591697" cy="7116885"/>
          </a:xfrm>
          <a:prstGeom prst="rect">
            <a:avLst/>
          </a:prstGeom>
          <a:noFill/>
        </p:spPr>
      </p:pic>
    </p:spTree>
    <p:extLst>
      <p:ext uri="{BB962C8B-B14F-4D97-AF65-F5344CB8AC3E}">
        <p14:creationId xmlns:p14="http://schemas.microsoft.com/office/powerpoint/2010/main" val="2497693735"/>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A83EF734-0CA1-8E80-2218-A8D877A84338}"/>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D8F935A-A089-61C5-3757-4902E333733C}"/>
              </a:ext>
            </a:extLst>
          </p:cNvPr>
          <p:cNvPicPr>
            <a:picLocks noChangeAspect="1"/>
          </p:cNvPicPr>
          <p:nvPr userDrawn="1"/>
        </p:nvPicPr>
        <p:blipFill>
          <a:blip r:embed="rId3">
            <a:duotone>
              <a:prstClr val="black"/>
              <a:srgbClr val="7AA2BE">
                <a:tint val="45000"/>
                <a:satMod val="400000"/>
              </a:srgbClr>
            </a:duotone>
          </a:blip>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1838641295"/>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50000"/>
          </a:schemeClr>
        </a:solidFill>
        <a:effectLst/>
      </p:bgPr>
    </p:bg>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8B7D79D5-487C-107E-E4BC-9405B0539939}"/>
              </a:ext>
            </a:extLst>
          </p:cNvPr>
          <p:cNvSpPr/>
          <p:nvPr userDrawn="1"/>
        </p:nvSpPr>
        <p:spPr>
          <a:xfrm>
            <a:off x="-57668" y="0"/>
            <a:ext cx="12249667" cy="6858000"/>
          </a:xfrm>
          <a:prstGeom prst="rect">
            <a:avLst/>
          </a:prstGeom>
          <a:solidFill>
            <a:srgbClr val="F7F2E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Grafik 1">
            <a:extLst>
              <a:ext uri="{FF2B5EF4-FFF2-40B4-BE49-F238E27FC236}">
                <a16:creationId xmlns:a16="http://schemas.microsoft.com/office/drawing/2014/main" id="{3D8F935A-A089-61C5-3757-4902E333733C}"/>
              </a:ext>
            </a:extLst>
          </p:cNvPr>
          <p:cNvPicPr>
            <a:picLocks noChangeAspect="1"/>
          </p:cNvPicPr>
          <p:nvPr userDrawn="1"/>
        </p:nvPicPr>
        <p:blipFill>
          <a:blip r:embed="rId3">
            <a:duotone>
              <a:prstClr val="black"/>
              <a:srgbClr val="D0815A">
                <a:tint val="45000"/>
                <a:satMod val="400000"/>
              </a:srgbClr>
            </a:duotone>
          </a:blip>
          <a:stretch>
            <a:fillRect/>
          </a:stretch>
        </p:blipFill>
        <p:spPr>
          <a:xfrm rot="10800000">
            <a:off x="-57666" y="-129444"/>
            <a:ext cx="3591697" cy="7116885"/>
          </a:xfrm>
          <a:prstGeom prst="rect">
            <a:avLst/>
          </a:prstGeom>
        </p:spPr>
      </p:pic>
    </p:spTree>
    <p:extLst>
      <p:ext uri="{BB962C8B-B14F-4D97-AF65-F5344CB8AC3E}">
        <p14:creationId xmlns:p14="http://schemas.microsoft.com/office/powerpoint/2010/main" val="520652291"/>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7.emf"/></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5.emf"/><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emf"/><Relationship Id="rId4" Type="http://schemas.openxmlformats.org/officeDocument/2006/relationships/image" Target="../media/image9.emf"/></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5.emf"/><Relationship Id="rId4" Type="http://schemas.openxmlformats.org/officeDocument/2006/relationships/image" Target="../media/image10.emf"/></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11.emf"/></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5.emf"/><Relationship Id="rId4" Type="http://schemas.openxmlformats.org/officeDocument/2006/relationships/image" Target="../media/image12.emf"/></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5.emf"/><Relationship Id="rId4" Type="http://schemas.openxmlformats.org/officeDocument/2006/relationships/image" Target="../media/image13.emf"/></Relationships>
</file>

<file path=ppt/slides/_rels/slide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5.emf"/><Relationship Id="rId4" Type="http://schemas.openxmlformats.org/officeDocument/2006/relationships/image" Target="../media/image14.emf"/></Relationships>
</file>

<file path=ppt/slides/_rels/slide1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feld 6">
            <a:extLst>
              <a:ext uri="{FF2B5EF4-FFF2-40B4-BE49-F238E27FC236}">
                <a16:creationId xmlns:a16="http://schemas.microsoft.com/office/drawing/2014/main" id="{56859855-A6CA-331C-F37D-8E53F25CD6EA}"/>
              </a:ext>
            </a:extLst>
          </p:cNvPr>
          <p:cNvSpPr txBox="1"/>
          <p:nvPr/>
        </p:nvSpPr>
        <p:spPr>
          <a:xfrm>
            <a:off x="1430514" y="1354829"/>
            <a:ext cx="9330971" cy="889282"/>
          </a:xfrm>
          <a:prstGeom prst="rect">
            <a:avLst/>
          </a:prstGeom>
          <a:noFill/>
        </p:spPr>
        <p:txBody>
          <a:bodyPr wrap="square" rtlCol="0">
            <a:spAutoFit/>
          </a:bodyPr>
          <a:lstStyle/>
          <a:p>
            <a:pPr algn="ctr">
              <a:lnSpc>
                <a:spcPct val="70000"/>
              </a:lnSpc>
            </a:pPr>
            <a:r>
              <a:rPr lang="de-DE" sz="7200" spc="160" dirty="0">
                <a:solidFill>
                  <a:srgbClr val="D18259"/>
                </a:solidFill>
                <a:latin typeface="Amatic SC" pitchFamily="2" charset="-79"/>
                <a:ea typeface="Open Sans Semibold" panose="020B0706030804020204" pitchFamily="34" charset="0"/>
                <a:cs typeface="Amatic SC" pitchFamily="2" charset="-79"/>
              </a:rPr>
              <a:t>MUTIG IN DIE ZUKUNFT</a:t>
            </a:r>
          </a:p>
        </p:txBody>
      </p:sp>
      <p:pic>
        <p:nvPicPr>
          <p:cNvPr id="9" name="Grafik 8">
            <a:extLst>
              <a:ext uri="{FF2B5EF4-FFF2-40B4-BE49-F238E27FC236}">
                <a16:creationId xmlns:a16="http://schemas.microsoft.com/office/drawing/2014/main" id="{FFDE1AA0-C0B7-952B-7D2B-58D0206B2B89}"/>
              </a:ext>
            </a:extLst>
          </p:cNvPr>
          <p:cNvPicPr>
            <a:picLocks noChangeAspect="1"/>
          </p:cNvPicPr>
          <p:nvPr/>
        </p:nvPicPr>
        <p:blipFill>
          <a:blip r:embed="rId3">
            <a:alphaModFix amt="90000"/>
          </a:blip>
          <a:stretch>
            <a:fillRect/>
          </a:stretch>
        </p:blipFill>
        <p:spPr>
          <a:xfrm>
            <a:off x="8638526" y="2363958"/>
            <a:ext cx="2122959" cy="2130083"/>
          </a:xfrm>
          <a:prstGeom prst="rect">
            <a:avLst/>
          </a:prstGeom>
        </p:spPr>
      </p:pic>
      <p:pic>
        <p:nvPicPr>
          <p:cNvPr id="10" name="Grafik 9">
            <a:extLst>
              <a:ext uri="{FF2B5EF4-FFF2-40B4-BE49-F238E27FC236}">
                <a16:creationId xmlns:a16="http://schemas.microsoft.com/office/drawing/2014/main" id="{0A6414AE-937F-1FF3-2FF4-ED39057B9844}"/>
              </a:ext>
            </a:extLst>
          </p:cNvPr>
          <p:cNvPicPr>
            <a:picLocks noChangeAspect="1"/>
          </p:cNvPicPr>
          <p:nvPr/>
        </p:nvPicPr>
        <p:blipFill>
          <a:blip r:embed="rId4"/>
          <a:stretch>
            <a:fillRect/>
          </a:stretch>
        </p:blipFill>
        <p:spPr>
          <a:xfrm>
            <a:off x="4115830" y="3691307"/>
            <a:ext cx="3960340" cy="2269807"/>
          </a:xfrm>
          <a:prstGeom prst="rect">
            <a:avLst/>
          </a:prstGeom>
        </p:spPr>
      </p:pic>
      <p:sp>
        <p:nvSpPr>
          <p:cNvPr id="12" name="Textfeld 11">
            <a:extLst>
              <a:ext uri="{FF2B5EF4-FFF2-40B4-BE49-F238E27FC236}">
                <a16:creationId xmlns:a16="http://schemas.microsoft.com/office/drawing/2014/main" id="{1D74027B-8A55-9E62-50C7-7BD7E682A73F}"/>
              </a:ext>
            </a:extLst>
          </p:cNvPr>
          <p:cNvSpPr txBox="1"/>
          <p:nvPr/>
        </p:nvSpPr>
        <p:spPr>
          <a:xfrm>
            <a:off x="8630288" y="3092551"/>
            <a:ext cx="2122959" cy="667875"/>
          </a:xfrm>
          <a:prstGeom prst="rect">
            <a:avLst/>
          </a:prstGeom>
          <a:noFill/>
        </p:spPr>
        <p:txBody>
          <a:bodyPr wrap="square" rtlCol="0">
            <a:spAutoFit/>
          </a:bodyPr>
          <a:lstStyle/>
          <a:p>
            <a:pPr algn="ctr">
              <a:lnSpc>
                <a:spcPct val="70000"/>
              </a:lnSpc>
            </a:pPr>
            <a:r>
              <a:rPr lang="de-DE" sz="2200" b="1" spc="160" dirty="0">
                <a:solidFill>
                  <a:schemeClr val="bg1"/>
                </a:solidFill>
                <a:latin typeface="Amatic SC" pitchFamily="2" charset="-79"/>
                <a:ea typeface="Open Sans Semibold" panose="020B0706030804020204" pitchFamily="34" charset="0"/>
                <a:cs typeface="Amatic SC" pitchFamily="2" charset="-79"/>
              </a:rPr>
              <a:t>Allianzgebetswoch</a:t>
            </a:r>
            <a:r>
              <a:rPr lang="de-DE" sz="2200" spc="160" dirty="0">
                <a:solidFill>
                  <a:schemeClr val="bg1"/>
                </a:solidFill>
                <a:latin typeface="Amatic SC" pitchFamily="2" charset="-79"/>
                <a:ea typeface="Open Sans Semibold" panose="020B0706030804020204" pitchFamily="34" charset="0"/>
                <a:cs typeface="Amatic SC" pitchFamily="2" charset="-79"/>
              </a:rPr>
              <a:t>e</a:t>
            </a:r>
          </a:p>
          <a:p>
            <a:pPr algn="ctr">
              <a:lnSpc>
                <a:spcPct val="100000"/>
              </a:lnSpc>
            </a:pPr>
            <a:r>
              <a:rPr lang="de-CH" sz="2200" b="1" dirty="0">
                <a:solidFill>
                  <a:schemeClr val="bg1"/>
                </a:solidFill>
                <a:latin typeface="Amatic SC" pitchFamily="2" charset="-79"/>
                <a:cs typeface="Amatic SC" pitchFamily="2" charset="-79"/>
              </a:rPr>
              <a:t>10.– 17. </a:t>
            </a:r>
            <a:r>
              <a:rPr lang="de-CH" sz="2200" b="1" dirty="0" err="1">
                <a:solidFill>
                  <a:schemeClr val="bg1"/>
                </a:solidFill>
                <a:latin typeface="Amatic SC" pitchFamily="2" charset="-79"/>
                <a:cs typeface="Amatic SC" pitchFamily="2" charset="-79"/>
              </a:rPr>
              <a:t>jänner</a:t>
            </a:r>
            <a:r>
              <a:rPr lang="de-CH" sz="2200" b="1" dirty="0">
                <a:solidFill>
                  <a:schemeClr val="bg1"/>
                </a:solidFill>
                <a:latin typeface="Amatic SC" pitchFamily="2" charset="-79"/>
                <a:cs typeface="Amatic SC" pitchFamily="2" charset="-79"/>
              </a:rPr>
              <a:t> 2027</a:t>
            </a:r>
          </a:p>
        </p:txBody>
      </p:sp>
      <p:pic>
        <p:nvPicPr>
          <p:cNvPr id="2" name="Grafik 1">
            <a:extLst>
              <a:ext uri="{FF2B5EF4-FFF2-40B4-BE49-F238E27FC236}">
                <a16:creationId xmlns:a16="http://schemas.microsoft.com/office/drawing/2014/main" id="{32087405-23FF-1A71-E4EB-E881EBCE3D37}"/>
              </a:ext>
            </a:extLst>
          </p:cNvPr>
          <p:cNvPicPr>
            <a:picLocks noChangeAspect="1"/>
          </p:cNvPicPr>
          <p:nvPr/>
        </p:nvPicPr>
        <p:blipFill>
          <a:blip r:embed="rId5"/>
          <a:stretch>
            <a:fillRect/>
          </a:stretch>
        </p:blipFill>
        <p:spPr>
          <a:xfrm>
            <a:off x="215900" y="111693"/>
            <a:ext cx="1656441" cy="749964"/>
          </a:xfrm>
          <a:prstGeom prst="rect">
            <a:avLst/>
          </a:prstGeom>
        </p:spPr>
      </p:pic>
    </p:spTree>
    <p:extLst>
      <p:ext uri="{BB962C8B-B14F-4D97-AF65-F5344CB8AC3E}">
        <p14:creationId xmlns:p14="http://schemas.microsoft.com/office/powerpoint/2010/main" val="13859529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3BC49832-7C7A-0DAF-4C15-CF8DDA4B60FC}"/>
              </a:ext>
            </a:extLst>
          </p:cNvPr>
          <p:cNvSpPr txBox="1"/>
          <p:nvPr/>
        </p:nvSpPr>
        <p:spPr>
          <a:xfrm>
            <a:off x="3476368" y="1670546"/>
            <a:ext cx="7702378" cy="1032334"/>
          </a:xfrm>
          <a:prstGeom prst="rect">
            <a:avLst/>
          </a:prstGeom>
          <a:noFill/>
        </p:spPr>
        <p:txBody>
          <a:bodyPr wrap="square" rtlCol="0">
            <a:spAutoFit/>
          </a:bodyPr>
          <a:lstStyle/>
          <a:p>
            <a:pPr algn="ct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MUTIG IN DIE ZUKUNFT</a:t>
            </a:r>
          </a:p>
          <a:p>
            <a:pPr algn="ct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Jesus im Blick</a:t>
            </a:r>
          </a:p>
        </p:txBody>
      </p:sp>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354906" y="662322"/>
            <a:ext cx="2977574" cy="3705630"/>
          </a:xfrm>
          <a:prstGeom prst="rect">
            <a:avLst/>
          </a:prstGeom>
          <a:noFill/>
        </p:spPr>
        <p:txBody>
          <a:bodyPr wrap="square" rtlCol="0">
            <a:spAutoFit/>
          </a:bodyPr>
          <a:lstStyle/>
          <a:p>
            <a:r>
              <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rPr>
              <a:t>TAG 1</a:t>
            </a:r>
          </a:p>
          <a:p>
            <a:r>
              <a:rPr lang="de-DE" sz="2000" spc="160" dirty="0" err="1">
                <a:solidFill>
                  <a:schemeClr val="tx1">
                    <a:lumMod val="85000"/>
                    <a:lumOff val="15000"/>
                  </a:schemeClr>
                </a:solidFill>
                <a:latin typeface="Amatic SC" pitchFamily="2" charset="-79"/>
                <a:ea typeface="Open Sans Semibold" panose="020B0706030804020204" pitchFamily="34" charset="0"/>
                <a:cs typeface="Amatic SC" pitchFamily="2" charset="-79"/>
              </a:rPr>
              <a:t>sonntag</a:t>
            </a:r>
            <a:r>
              <a:rPr lang="de-DE" sz="20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 10. </a:t>
            </a:r>
            <a:r>
              <a:rPr lang="de-DE" sz="2000" spc="160" dirty="0" err="1">
                <a:solidFill>
                  <a:schemeClr val="tx1">
                    <a:lumMod val="85000"/>
                    <a:lumOff val="15000"/>
                  </a:schemeClr>
                </a:solidFill>
                <a:latin typeface="Amatic SC" pitchFamily="2" charset="-79"/>
                <a:ea typeface="Open Sans Semibold" panose="020B0706030804020204" pitchFamily="34" charset="0"/>
                <a:cs typeface="Amatic SC" pitchFamily="2" charset="-79"/>
              </a:rPr>
              <a:t>JÄnner</a:t>
            </a:r>
            <a:r>
              <a:rPr lang="de-DE" sz="20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endParaRPr>
          </a:p>
          <a:p>
            <a:r>
              <a:rPr lang="de-CH" sz="1600" i="1" dirty="0">
                <a:latin typeface="Montserrat Light" pitchFamily="2" charset="77"/>
              </a:rPr>
              <a:t>Als sie das hörten, erhoben sie ihre Stimme einmütig zu Gott und sprachen: Herr, du hast Himmel und Erde und das Meer und alles, was darin ist, gemacht.</a:t>
            </a:r>
          </a:p>
          <a:p>
            <a:endParaRPr lang="de-CH" sz="1600" i="1" dirty="0">
              <a:latin typeface="Montserrat Light" pitchFamily="2" charset="77"/>
            </a:endParaRPr>
          </a:p>
          <a:p>
            <a:r>
              <a:rPr lang="de-CH" sz="1200" dirty="0">
                <a:latin typeface="Montserrat" panose="02000505000000020004" pitchFamily="2" charset="77"/>
              </a:rPr>
              <a:t>APOSTELGESCHICHTE 4,24</a:t>
            </a:r>
            <a:br>
              <a:rPr lang="de-CH" dirty="0"/>
            </a:br>
            <a:endParaRPr lang="de-CH" dirty="0"/>
          </a:p>
        </p:txBody>
      </p:sp>
      <p:pic>
        <p:nvPicPr>
          <p:cNvPr id="3" name="Grafik 2">
            <a:extLst>
              <a:ext uri="{FF2B5EF4-FFF2-40B4-BE49-F238E27FC236}">
                <a16:creationId xmlns:a16="http://schemas.microsoft.com/office/drawing/2014/main" id="{5AF121D4-ECEF-F932-A8CA-4B169AD4B30D}"/>
              </a:ext>
            </a:extLst>
          </p:cNvPr>
          <p:cNvPicPr>
            <a:picLocks noChangeAspect="1"/>
          </p:cNvPicPr>
          <p:nvPr/>
        </p:nvPicPr>
        <p:blipFill>
          <a:blip r:embed="rId4"/>
          <a:stretch>
            <a:fillRect/>
          </a:stretch>
        </p:blipFill>
        <p:spPr>
          <a:xfrm>
            <a:off x="3573389" y="2665601"/>
            <a:ext cx="7937891" cy="4280050"/>
          </a:xfrm>
          <a:prstGeom prst="rect">
            <a:avLst/>
          </a:prstGeom>
        </p:spPr>
      </p:pic>
      <p:pic>
        <p:nvPicPr>
          <p:cNvPr id="4" name="Grafik 3">
            <a:extLst>
              <a:ext uri="{FF2B5EF4-FFF2-40B4-BE49-F238E27FC236}">
                <a16:creationId xmlns:a16="http://schemas.microsoft.com/office/drawing/2014/main" id="{9267086A-9DAD-C993-AFC2-94920620DA05}"/>
              </a:ext>
            </a:extLst>
          </p:cNvPr>
          <p:cNvPicPr>
            <a:picLocks noChangeAspect="1"/>
          </p:cNvPicPr>
          <p:nvPr/>
        </p:nvPicPr>
        <p:blipFill>
          <a:blip r:embed="rId5"/>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21288488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3BC49832-7C7A-0DAF-4C15-CF8DDA4B60FC}"/>
              </a:ext>
            </a:extLst>
          </p:cNvPr>
          <p:cNvSpPr txBox="1"/>
          <p:nvPr/>
        </p:nvSpPr>
        <p:spPr>
          <a:xfrm>
            <a:off x="3476368" y="1670546"/>
            <a:ext cx="7702378" cy="1032334"/>
          </a:xfrm>
          <a:prstGeom prst="rect">
            <a:avLst/>
          </a:prstGeom>
          <a:noFill/>
        </p:spPr>
        <p:txBody>
          <a:bodyPr wrap="square" rtlCol="0">
            <a:spAutoFit/>
          </a:bodyPr>
          <a:lstStyle/>
          <a:p>
            <a:pPr algn="ct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ein herz</a:t>
            </a:r>
          </a:p>
          <a:p>
            <a:pPr algn="ct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Einheit bewahren</a:t>
            </a:r>
          </a:p>
        </p:txBody>
      </p:sp>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354906" y="662322"/>
            <a:ext cx="2879723" cy="4936736"/>
          </a:xfrm>
          <a:prstGeom prst="rect">
            <a:avLst/>
          </a:prstGeom>
          <a:noFill/>
        </p:spPr>
        <p:txBody>
          <a:bodyPr wrap="square" rtlCol="0">
            <a:spAutoFit/>
          </a:bodyPr>
          <a:lstStyle/>
          <a:p>
            <a:r>
              <a:rPr lang="de-DE" sz="4400" spc="160" dirty="0">
                <a:solidFill>
                  <a:srgbClr val="F7F2E2"/>
                </a:solidFill>
                <a:latin typeface="Amatic SC" pitchFamily="2" charset="-79"/>
                <a:ea typeface="Open Sans Semibold" panose="020B0706030804020204" pitchFamily="34" charset="0"/>
                <a:cs typeface="Amatic SC" pitchFamily="2" charset="-79"/>
              </a:rPr>
              <a:t>TAG 2</a:t>
            </a:r>
          </a:p>
          <a:p>
            <a:r>
              <a:rPr lang="de-DE" sz="2000" spc="160" dirty="0">
                <a:solidFill>
                  <a:srgbClr val="F7F2E2"/>
                </a:solidFill>
                <a:latin typeface="Amatic SC" pitchFamily="2" charset="-79"/>
                <a:ea typeface="Open Sans Semibold" panose="020B0706030804020204" pitchFamily="34" charset="0"/>
                <a:cs typeface="Amatic SC" pitchFamily="2" charset="-79"/>
              </a:rPr>
              <a:t>Montag, 11. </a:t>
            </a:r>
            <a:r>
              <a:rPr lang="de-DE" sz="2000" spc="160" dirty="0" err="1">
                <a:solidFill>
                  <a:srgbClr val="F7F2E2"/>
                </a:solidFill>
                <a:latin typeface="Amatic SC" pitchFamily="2" charset="-79"/>
                <a:ea typeface="Open Sans Semibold" panose="020B0706030804020204" pitchFamily="34" charset="0"/>
                <a:cs typeface="Amatic SC" pitchFamily="2" charset="-79"/>
              </a:rPr>
              <a:t>JÄnner</a:t>
            </a:r>
            <a:r>
              <a:rPr lang="de-DE" sz="2000" spc="160" dirty="0">
                <a:solidFill>
                  <a:srgbClr val="F7F2E2"/>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rgbClr val="F7F2E2"/>
                </a:solidFill>
                <a:latin typeface="Montserrat Light" pitchFamily="2" charset="77"/>
              </a:rPr>
              <a:t>Seid darauf bedacht, zu wahren die Einigkeit im Geist durch das Band des Friedens: ein Leib und ein Geist, wie ihr auch berufen seid zu einer Hoffnung eurer Berufung; ein Herr, ein Glaube, eine Taufe; ein Gott und Vater aller, der da ist über allen und durch alle und in allen.</a:t>
            </a:r>
          </a:p>
          <a:p>
            <a:endParaRPr lang="de-CH" sz="1600" i="1" dirty="0">
              <a:solidFill>
                <a:srgbClr val="F7F2E2"/>
              </a:solidFill>
              <a:latin typeface="Montserrat Light" pitchFamily="2" charset="77"/>
            </a:endParaRPr>
          </a:p>
          <a:p>
            <a:r>
              <a:rPr lang="de-CH" sz="1200" dirty="0">
                <a:solidFill>
                  <a:srgbClr val="F7F2E2"/>
                </a:solidFill>
                <a:latin typeface="Montserrat" panose="02000505000000020004" pitchFamily="2" charset="77"/>
              </a:rPr>
              <a:t>EPHESER 4,3-6</a:t>
            </a:r>
            <a:br>
              <a:rPr lang="de-CH" dirty="0">
                <a:solidFill>
                  <a:srgbClr val="F7F2E2"/>
                </a:solidFill>
              </a:rPr>
            </a:br>
            <a:endParaRPr lang="de-CH" dirty="0">
              <a:solidFill>
                <a:srgbClr val="F7F2E2"/>
              </a:solidFill>
            </a:endParaRPr>
          </a:p>
        </p:txBody>
      </p:sp>
      <p:pic>
        <p:nvPicPr>
          <p:cNvPr id="8" name="Grafik 7">
            <a:extLst>
              <a:ext uri="{FF2B5EF4-FFF2-40B4-BE49-F238E27FC236}">
                <a16:creationId xmlns:a16="http://schemas.microsoft.com/office/drawing/2014/main" id="{F603EF5B-08AF-3CE5-93A3-015DFFE30825}"/>
              </a:ext>
            </a:extLst>
          </p:cNvPr>
          <p:cNvPicPr>
            <a:picLocks noChangeAspect="1"/>
          </p:cNvPicPr>
          <p:nvPr/>
        </p:nvPicPr>
        <p:blipFill>
          <a:blip r:embed="rId4"/>
          <a:stretch>
            <a:fillRect/>
          </a:stretch>
        </p:blipFill>
        <p:spPr>
          <a:xfrm>
            <a:off x="3573389" y="2702880"/>
            <a:ext cx="7910627" cy="4246560"/>
          </a:xfrm>
          <a:prstGeom prst="rect">
            <a:avLst/>
          </a:prstGeom>
        </p:spPr>
      </p:pic>
      <p:pic>
        <p:nvPicPr>
          <p:cNvPr id="5" name="Grafik 4">
            <a:extLst>
              <a:ext uri="{FF2B5EF4-FFF2-40B4-BE49-F238E27FC236}">
                <a16:creationId xmlns:a16="http://schemas.microsoft.com/office/drawing/2014/main" id="{FB527063-B2A7-8E0B-C356-686DC689C383}"/>
              </a:ext>
            </a:extLst>
          </p:cNvPr>
          <p:cNvPicPr>
            <a:picLocks noChangeAspect="1"/>
          </p:cNvPicPr>
          <p:nvPr/>
        </p:nvPicPr>
        <p:blipFill>
          <a:blip r:embed="rId5"/>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578392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3BC49832-7C7A-0DAF-4C15-CF8DDA4B60FC}"/>
              </a:ext>
            </a:extLst>
          </p:cNvPr>
          <p:cNvSpPr txBox="1"/>
          <p:nvPr/>
        </p:nvSpPr>
        <p:spPr>
          <a:xfrm>
            <a:off x="3476368" y="1670546"/>
            <a:ext cx="7702378" cy="1032334"/>
          </a:xfrm>
          <a:prstGeom prst="rect">
            <a:avLst/>
          </a:prstGeom>
          <a:noFill/>
        </p:spPr>
        <p:txBody>
          <a:bodyPr wrap="square" rtlCol="0">
            <a:spAutoFit/>
          </a:bodyPr>
          <a:lstStyle/>
          <a:p>
            <a:pPr algn="ct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ein herz</a:t>
            </a:r>
          </a:p>
          <a:p>
            <a:pPr algn="ct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Einmütig im Gebet</a:t>
            </a:r>
          </a:p>
        </p:txBody>
      </p:sp>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354906" y="662322"/>
            <a:ext cx="2959794" cy="3951851"/>
          </a:xfrm>
          <a:prstGeom prst="rect">
            <a:avLst/>
          </a:prstGeom>
          <a:noFill/>
        </p:spPr>
        <p:txBody>
          <a:bodyPr wrap="square" rtlCol="0">
            <a:spAutoFit/>
          </a:bodyPr>
          <a:lstStyle/>
          <a:p>
            <a:r>
              <a:rPr lang="de-DE" sz="4400" spc="160" dirty="0">
                <a:solidFill>
                  <a:srgbClr val="F7F2E2"/>
                </a:solidFill>
                <a:latin typeface="Amatic SC" pitchFamily="2" charset="-79"/>
                <a:ea typeface="Open Sans Semibold" panose="020B0706030804020204" pitchFamily="34" charset="0"/>
                <a:cs typeface="Amatic SC" pitchFamily="2" charset="-79"/>
              </a:rPr>
              <a:t>TAG 3</a:t>
            </a:r>
          </a:p>
          <a:p>
            <a:r>
              <a:rPr lang="de-DE" sz="2000" spc="160" dirty="0" err="1">
                <a:solidFill>
                  <a:srgbClr val="F7F2E2"/>
                </a:solidFill>
                <a:latin typeface="Amatic SC" pitchFamily="2" charset="-79"/>
                <a:ea typeface="Open Sans Semibold" panose="020B0706030804020204" pitchFamily="34" charset="0"/>
                <a:cs typeface="Amatic SC" pitchFamily="2" charset="-79"/>
              </a:rPr>
              <a:t>dienstag</a:t>
            </a:r>
            <a:r>
              <a:rPr lang="de-DE" sz="2000" spc="160" dirty="0">
                <a:solidFill>
                  <a:srgbClr val="F7F2E2"/>
                </a:solidFill>
                <a:latin typeface="Amatic SC" pitchFamily="2" charset="-79"/>
                <a:ea typeface="Open Sans Semibold" panose="020B0706030804020204" pitchFamily="34" charset="0"/>
                <a:cs typeface="Amatic SC" pitchFamily="2" charset="-79"/>
              </a:rPr>
              <a:t>, 12. </a:t>
            </a:r>
            <a:r>
              <a:rPr lang="de-DE" sz="2000" spc="160" dirty="0" err="1">
                <a:solidFill>
                  <a:srgbClr val="F7F2E2"/>
                </a:solidFill>
                <a:latin typeface="Amatic SC" pitchFamily="2" charset="-79"/>
                <a:ea typeface="Open Sans Semibold" panose="020B0706030804020204" pitchFamily="34" charset="0"/>
                <a:cs typeface="Amatic SC" pitchFamily="2" charset="-79"/>
              </a:rPr>
              <a:t>JÄnner</a:t>
            </a:r>
            <a:r>
              <a:rPr lang="de-DE" sz="2000" spc="160" dirty="0">
                <a:solidFill>
                  <a:srgbClr val="F7F2E2"/>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rgbClr val="F7F2E2"/>
                </a:solidFill>
                <a:latin typeface="Montserrat Light" pitchFamily="2" charset="77"/>
              </a:rPr>
              <a:t>Sie alle beteten anhaltend und einmütig miteinander. Auch eine Gruppe von Frauen war dabei, unter ihnen Maria, die Mutter von Jesus; Jesu Brüder gehörten ebenfalls dazu.</a:t>
            </a:r>
          </a:p>
          <a:p>
            <a:endParaRPr lang="de-CH" sz="1600" i="1" dirty="0">
              <a:solidFill>
                <a:srgbClr val="F7F2E2"/>
              </a:solidFill>
              <a:latin typeface="Montserrat Light" pitchFamily="2" charset="77"/>
            </a:endParaRPr>
          </a:p>
          <a:p>
            <a:r>
              <a:rPr lang="de-CH" sz="1200" dirty="0">
                <a:solidFill>
                  <a:srgbClr val="F7F2E2"/>
                </a:solidFill>
                <a:latin typeface="Montserrat" panose="02000505000000020004" pitchFamily="2" charset="77"/>
              </a:rPr>
              <a:t>APOSTELGESCHICHTE 1,14 (NGÜ)</a:t>
            </a:r>
            <a:br>
              <a:rPr lang="de-CH" dirty="0">
                <a:solidFill>
                  <a:srgbClr val="F7F2E2"/>
                </a:solidFill>
              </a:rPr>
            </a:br>
            <a:endParaRPr lang="de-CH" dirty="0">
              <a:solidFill>
                <a:srgbClr val="F7F2E2"/>
              </a:solidFill>
            </a:endParaRPr>
          </a:p>
        </p:txBody>
      </p:sp>
      <p:pic>
        <p:nvPicPr>
          <p:cNvPr id="17" name="Grafik 16">
            <a:extLst>
              <a:ext uri="{FF2B5EF4-FFF2-40B4-BE49-F238E27FC236}">
                <a16:creationId xmlns:a16="http://schemas.microsoft.com/office/drawing/2014/main" id="{960B93C2-154B-3EA0-28E5-239746E5CADD}"/>
              </a:ext>
            </a:extLst>
          </p:cNvPr>
          <p:cNvPicPr>
            <a:picLocks noChangeAspect="1"/>
          </p:cNvPicPr>
          <p:nvPr/>
        </p:nvPicPr>
        <p:blipFill>
          <a:blip r:embed="rId4"/>
          <a:stretch>
            <a:fillRect/>
          </a:stretch>
        </p:blipFill>
        <p:spPr>
          <a:xfrm>
            <a:off x="3573390" y="2702880"/>
            <a:ext cx="7910398" cy="4284140"/>
          </a:xfrm>
          <a:prstGeom prst="rect">
            <a:avLst/>
          </a:prstGeom>
        </p:spPr>
      </p:pic>
      <p:pic>
        <p:nvPicPr>
          <p:cNvPr id="5" name="Grafik 4">
            <a:extLst>
              <a:ext uri="{FF2B5EF4-FFF2-40B4-BE49-F238E27FC236}">
                <a16:creationId xmlns:a16="http://schemas.microsoft.com/office/drawing/2014/main" id="{2818814A-953A-470E-8B52-353D67199303}"/>
              </a:ext>
            </a:extLst>
          </p:cNvPr>
          <p:cNvPicPr>
            <a:picLocks noChangeAspect="1"/>
          </p:cNvPicPr>
          <p:nvPr/>
        </p:nvPicPr>
        <p:blipFill>
          <a:blip r:embed="rId5"/>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675061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3BC49832-7C7A-0DAF-4C15-CF8DDA4B60FC}"/>
              </a:ext>
            </a:extLst>
          </p:cNvPr>
          <p:cNvSpPr txBox="1"/>
          <p:nvPr/>
        </p:nvSpPr>
        <p:spPr>
          <a:xfrm>
            <a:off x="3476368" y="1670546"/>
            <a:ext cx="7702378" cy="1032334"/>
          </a:xfrm>
          <a:prstGeom prst="rect">
            <a:avLst/>
          </a:prstGeom>
          <a:noFill/>
        </p:spPr>
        <p:txBody>
          <a:bodyPr wrap="square" rtlCol="0">
            <a:spAutoFit/>
          </a:bodyPr>
          <a:lstStyle/>
          <a:p>
            <a:pPr algn="ct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ein </a:t>
            </a:r>
            <a:r>
              <a:rPr lang="de-DE" sz="2800" spc="160" dirty="0" err="1">
                <a:solidFill>
                  <a:schemeClr val="tx1">
                    <a:lumMod val="85000"/>
                    <a:lumOff val="15000"/>
                  </a:schemeClr>
                </a:solidFill>
                <a:latin typeface="Amatic SC" pitchFamily="2" charset="-79"/>
                <a:ea typeface="Open Sans Semibold" panose="020B0706030804020204" pitchFamily="34" charset="0"/>
                <a:cs typeface="Amatic SC" pitchFamily="2" charset="-79"/>
              </a:rPr>
              <a:t>wort</a:t>
            </a:r>
            <a:endPar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endParaRPr>
          </a:p>
          <a:p>
            <a:pPr algn="ctr">
              <a:lnSpc>
                <a:spcPct val="80000"/>
              </a:lnSpc>
            </a:pPr>
            <a:r>
              <a:rPr lang="de-DE" sz="4800" spc="160" dirty="0">
                <a:solidFill>
                  <a:schemeClr val="tx1">
                    <a:lumMod val="95000"/>
                    <a:lumOff val="5000"/>
                  </a:schemeClr>
                </a:solidFill>
                <a:latin typeface="Montserrat Light" pitchFamily="2" charset="77"/>
                <a:ea typeface="Open Sans Semibold" panose="020B0706030804020204" pitchFamily="34" charset="0"/>
                <a:cs typeface="Abhaya Libre" panose="02000503000000000000" pitchFamily="2" charset="77"/>
              </a:rPr>
              <a:t>Prophetische Stimme</a:t>
            </a:r>
          </a:p>
        </p:txBody>
      </p:sp>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354906" y="662322"/>
            <a:ext cx="3048694" cy="4444294"/>
          </a:xfrm>
          <a:prstGeom prst="rect">
            <a:avLst/>
          </a:prstGeom>
          <a:noFill/>
        </p:spPr>
        <p:txBody>
          <a:bodyPr wrap="square" rtlCol="0">
            <a:spAutoFit/>
          </a:bodyPr>
          <a:lstStyle/>
          <a:p>
            <a:r>
              <a:rPr lang="de-DE" sz="4400" spc="160" dirty="0">
                <a:solidFill>
                  <a:srgbClr val="F7F2E2"/>
                </a:solidFill>
                <a:latin typeface="Amatic SC" pitchFamily="2" charset="-79"/>
                <a:ea typeface="Open Sans Semibold" panose="020B0706030804020204" pitchFamily="34" charset="0"/>
                <a:cs typeface="Amatic SC" pitchFamily="2" charset="-79"/>
              </a:rPr>
              <a:t>TAG 4</a:t>
            </a:r>
          </a:p>
          <a:p>
            <a:r>
              <a:rPr lang="de-DE" sz="2000" spc="160" dirty="0" err="1">
                <a:solidFill>
                  <a:srgbClr val="F7F2E2"/>
                </a:solidFill>
                <a:latin typeface="Amatic SC" pitchFamily="2" charset="-79"/>
                <a:ea typeface="Open Sans Semibold" panose="020B0706030804020204" pitchFamily="34" charset="0"/>
                <a:cs typeface="Amatic SC" pitchFamily="2" charset="-79"/>
              </a:rPr>
              <a:t>mittwoch</a:t>
            </a:r>
            <a:r>
              <a:rPr lang="de-DE" sz="2000" spc="160" dirty="0">
                <a:solidFill>
                  <a:srgbClr val="F7F2E2"/>
                </a:solidFill>
                <a:latin typeface="Amatic SC" pitchFamily="2" charset="-79"/>
                <a:ea typeface="Open Sans Semibold" panose="020B0706030804020204" pitchFamily="34" charset="0"/>
                <a:cs typeface="Amatic SC" pitchFamily="2" charset="-79"/>
              </a:rPr>
              <a:t>, 13. </a:t>
            </a:r>
            <a:r>
              <a:rPr lang="de-DE" sz="2000" spc="160" dirty="0" err="1">
                <a:solidFill>
                  <a:srgbClr val="F7F2E2"/>
                </a:solidFill>
                <a:latin typeface="Amatic SC" pitchFamily="2" charset="-79"/>
                <a:ea typeface="Open Sans Semibold" panose="020B0706030804020204" pitchFamily="34" charset="0"/>
                <a:cs typeface="Amatic SC" pitchFamily="2" charset="-79"/>
              </a:rPr>
              <a:t>JÄnner</a:t>
            </a:r>
            <a:r>
              <a:rPr lang="de-DE" sz="2000" spc="160" dirty="0">
                <a:solidFill>
                  <a:srgbClr val="F7F2E2"/>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rgbClr val="F7F2E2"/>
                </a:solidFill>
                <a:latin typeface="Montserrat Light" pitchFamily="2" charset="77"/>
              </a:rPr>
              <a:t>Denn das Wort Gottes ist lebendig und kräftig und schärfer als jedes zwei-schneidige Schwert und dringt durch, bis es scheidet Seele und Geist, auch Mark und Bein, und ist ein Richter der Gedanken und Sinne des Herzens.</a:t>
            </a:r>
          </a:p>
          <a:p>
            <a:endParaRPr lang="de-CH" sz="1600" i="1" dirty="0">
              <a:solidFill>
                <a:srgbClr val="F7F2E2"/>
              </a:solidFill>
              <a:latin typeface="Montserrat Light" pitchFamily="2" charset="77"/>
            </a:endParaRPr>
          </a:p>
          <a:p>
            <a:r>
              <a:rPr lang="de-CH" sz="1200" dirty="0">
                <a:solidFill>
                  <a:srgbClr val="F7F2E2"/>
                </a:solidFill>
                <a:latin typeface="Montserrat" panose="02000505000000020004" pitchFamily="2" charset="77"/>
              </a:rPr>
              <a:t>HEBRÄER 4,12</a:t>
            </a:r>
            <a:br>
              <a:rPr lang="de-CH" dirty="0">
                <a:solidFill>
                  <a:srgbClr val="F7F2E2"/>
                </a:solidFill>
              </a:rPr>
            </a:br>
            <a:endParaRPr lang="de-CH" dirty="0">
              <a:solidFill>
                <a:srgbClr val="F7F2E2"/>
              </a:solidFill>
            </a:endParaRPr>
          </a:p>
        </p:txBody>
      </p:sp>
      <p:pic>
        <p:nvPicPr>
          <p:cNvPr id="5" name="Grafik 4">
            <a:extLst>
              <a:ext uri="{FF2B5EF4-FFF2-40B4-BE49-F238E27FC236}">
                <a16:creationId xmlns:a16="http://schemas.microsoft.com/office/drawing/2014/main" id="{63601586-AE50-802A-2569-3304E9EEFF7A}"/>
              </a:ext>
            </a:extLst>
          </p:cNvPr>
          <p:cNvPicPr>
            <a:picLocks noChangeAspect="1"/>
          </p:cNvPicPr>
          <p:nvPr/>
        </p:nvPicPr>
        <p:blipFill>
          <a:blip r:embed="rId4"/>
          <a:stretch>
            <a:fillRect/>
          </a:stretch>
        </p:blipFill>
        <p:spPr>
          <a:xfrm>
            <a:off x="3573390" y="2638246"/>
            <a:ext cx="8069076" cy="4321353"/>
          </a:xfrm>
          <a:prstGeom prst="rect">
            <a:avLst/>
          </a:prstGeom>
        </p:spPr>
      </p:pic>
      <p:pic>
        <p:nvPicPr>
          <p:cNvPr id="7" name="Grafik 6">
            <a:extLst>
              <a:ext uri="{FF2B5EF4-FFF2-40B4-BE49-F238E27FC236}">
                <a16:creationId xmlns:a16="http://schemas.microsoft.com/office/drawing/2014/main" id="{937D936C-CDD4-16D7-BBAD-38CC1775F295}"/>
              </a:ext>
            </a:extLst>
          </p:cNvPr>
          <p:cNvPicPr>
            <a:picLocks noChangeAspect="1"/>
          </p:cNvPicPr>
          <p:nvPr/>
        </p:nvPicPr>
        <p:blipFill>
          <a:blip r:embed="rId5"/>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32152879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3BC49832-7C7A-0DAF-4C15-CF8DDA4B60FC}"/>
              </a:ext>
            </a:extLst>
          </p:cNvPr>
          <p:cNvSpPr txBox="1"/>
          <p:nvPr/>
        </p:nvSpPr>
        <p:spPr>
          <a:xfrm>
            <a:off x="3476368" y="1670546"/>
            <a:ext cx="7702378" cy="1032334"/>
          </a:xfrm>
          <a:prstGeom prst="rect">
            <a:avLst/>
          </a:prstGeom>
          <a:noFill/>
        </p:spPr>
        <p:txBody>
          <a:bodyPr wrap="square" rtlCol="0">
            <a:spAutoFit/>
          </a:bodyPr>
          <a:lstStyle/>
          <a:p>
            <a:pPr algn="ct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EIN WORT</a:t>
            </a:r>
          </a:p>
          <a:p>
            <a:pPr algn="ct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Versöhnung mit Gott</a:t>
            </a:r>
          </a:p>
        </p:txBody>
      </p:sp>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354906" y="662322"/>
            <a:ext cx="2977574" cy="3705630"/>
          </a:xfrm>
          <a:prstGeom prst="rect">
            <a:avLst/>
          </a:prstGeom>
          <a:noFill/>
        </p:spPr>
        <p:txBody>
          <a:bodyPr wrap="square" rtlCol="0">
            <a:spAutoFit/>
          </a:bodyPr>
          <a:lstStyle/>
          <a:p>
            <a:r>
              <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rPr>
              <a:t>TAG 5</a:t>
            </a:r>
          </a:p>
          <a:p>
            <a:r>
              <a:rPr lang="de-DE" sz="20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Donnerstag, 14. </a:t>
            </a:r>
            <a:r>
              <a:rPr lang="de-DE" sz="2000" spc="160" dirty="0" err="1">
                <a:solidFill>
                  <a:schemeClr val="tx1">
                    <a:lumMod val="85000"/>
                    <a:lumOff val="15000"/>
                  </a:schemeClr>
                </a:solidFill>
                <a:latin typeface="Amatic SC" pitchFamily="2" charset="-79"/>
                <a:ea typeface="Open Sans Semibold" panose="020B0706030804020204" pitchFamily="34" charset="0"/>
                <a:cs typeface="Amatic SC" pitchFamily="2" charset="-79"/>
              </a:rPr>
              <a:t>JÄnner</a:t>
            </a:r>
            <a:r>
              <a:rPr lang="de-DE" sz="20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endParaRPr>
          </a:p>
          <a:p>
            <a:r>
              <a:rPr lang="de-CH" sz="1600" i="1" dirty="0">
                <a:latin typeface="Montserrat Light" pitchFamily="2" charset="77"/>
              </a:rPr>
              <a:t>So sind wir nun Botschafter an Christi statt, denn Gott ermahnt durch uns; so bitten wir nun an Christi statt: Lasst euch versöhnen mit Gott!</a:t>
            </a:r>
          </a:p>
          <a:p>
            <a:endParaRPr lang="de-CH" sz="1600" i="1" dirty="0">
              <a:latin typeface="Montserrat Light" pitchFamily="2" charset="77"/>
            </a:endParaRPr>
          </a:p>
          <a:p>
            <a:r>
              <a:rPr lang="de-CH" sz="1200" dirty="0">
                <a:latin typeface="Montserrat" panose="02000505000000020004" pitchFamily="2" charset="77"/>
              </a:rPr>
              <a:t>2. KORINTHER 5,20</a:t>
            </a:r>
            <a:br>
              <a:rPr lang="de-CH" dirty="0"/>
            </a:br>
            <a:endParaRPr lang="de-CH" dirty="0"/>
          </a:p>
        </p:txBody>
      </p:sp>
      <p:pic>
        <p:nvPicPr>
          <p:cNvPr id="4" name="Grafik 3">
            <a:extLst>
              <a:ext uri="{FF2B5EF4-FFF2-40B4-BE49-F238E27FC236}">
                <a16:creationId xmlns:a16="http://schemas.microsoft.com/office/drawing/2014/main" id="{9296CC3F-86F9-7705-DEA6-18EF4042909D}"/>
              </a:ext>
            </a:extLst>
          </p:cNvPr>
          <p:cNvPicPr>
            <a:picLocks noChangeAspect="1"/>
          </p:cNvPicPr>
          <p:nvPr/>
        </p:nvPicPr>
        <p:blipFill>
          <a:blip r:embed="rId4"/>
          <a:stretch>
            <a:fillRect/>
          </a:stretch>
        </p:blipFill>
        <p:spPr>
          <a:xfrm>
            <a:off x="3573389" y="2702880"/>
            <a:ext cx="7932261" cy="4266880"/>
          </a:xfrm>
          <a:prstGeom prst="rect">
            <a:avLst/>
          </a:prstGeom>
        </p:spPr>
      </p:pic>
      <p:pic>
        <p:nvPicPr>
          <p:cNvPr id="7" name="Grafik 6">
            <a:extLst>
              <a:ext uri="{FF2B5EF4-FFF2-40B4-BE49-F238E27FC236}">
                <a16:creationId xmlns:a16="http://schemas.microsoft.com/office/drawing/2014/main" id="{029A3BCB-E35E-CA66-AA19-08D0D0CC6B37}"/>
              </a:ext>
            </a:extLst>
          </p:cNvPr>
          <p:cNvPicPr>
            <a:picLocks noChangeAspect="1"/>
          </p:cNvPicPr>
          <p:nvPr/>
        </p:nvPicPr>
        <p:blipFill>
          <a:blip r:embed="rId5"/>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351950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3BC49832-7C7A-0DAF-4C15-CF8DDA4B60FC}"/>
              </a:ext>
            </a:extLst>
          </p:cNvPr>
          <p:cNvSpPr txBox="1"/>
          <p:nvPr/>
        </p:nvSpPr>
        <p:spPr>
          <a:xfrm>
            <a:off x="3476368" y="1670546"/>
            <a:ext cx="7702378" cy="1032334"/>
          </a:xfrm>
          <a:prstGeom prst="rect">
            <a:avLst/>
          </a:prstGeom>
          <a:noFill/>
        </p:spPr>
        <p:txBody>
          <a:bodyPr wrap="square" rtlCol="0">
            <a:spAutoFit/>
          </a:bodyPr>
          <a:lstStyle/>
          <a:p>
            <a:pPr algn="ct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EINE MISSION</a:t>
            </a:r>
          </a:p>
          <a:p>
            <a:pPr algn="ct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Aus Liebe zu Gott</a:t>
            </a:r>
          </a:p>
        </p:txBody>
      </p:sp>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354906" y="662322"/>
            <a:ext cx="2879723" cy="3705630"/>
          </a:xfrm>
          <a:prstGeom prst="rect">
            <a:avLst/>
          </a:prstGeom>
          <a:noFill/>
        </p:spPr>
        <p:txBody>
          <a:bodyPr wrap="square" rtlCol="0">
            <a:spAutoFit/>
          </a:bodyPr>
          <a:lstStyle/>
          <a:p>
            <a:r>
              <a:rPr lang="de-DE" sz="4400" spc="160" dirty="0">
                <a:solidFill>
                  <a:srgbClr val="F7F2E2"/>
                </a:solidFill>
                <a:latin typeface="Amatic SC" pitchFamily="2" charset="-79"/>
                <a:ea typeface="Open Sans Semibold" panose="020B0706030804020204" pitchFamily="34" charset="0"/>
                <a:cs typeface="Amatic SC" pitchFamily="2" charset="-79"/>
              </a:rPr>
              <a:t>TAG 6</a:t>
            </a:r>
          </a:p>
          <a:p>
            <a:r>
              <a:rPr lang="de-DE" sz="2000" spc="160" dirty="0" err="1">
                <a:solidFill>
                  <a:srgbClr val="F7F2E2"/>
                </a:solidFill>
                <a:latin typeface="Amatic SC" pitchFamily="2" charset="-79"/>
                <a:ea typeface="Open Sans Semibold" panose="020B0706030804020204" pitchFamily="34" charset="0"/>
                <a:cs typeface="Amatic SC" pitchFamily="2" charset="-79"/>
              </a:rPr>
              <a:t>freitag</a:t>
            </a:r>
            <a:r>
              <a:rPr lang="de-DE" sz="2000" spc="160" dirty="0">
                <a:solidFill>
                  <a:srgbClr val="F7F2E2"/>
                </a:solidFill>
                <a:latin typeface="Amatic SC" pitchFamily="2" charset="-79"/>
                <a:ea typeface="Open Sans Semibold" panose="020B0706030804020204" pitchFamily="34" charset="0"/>
                <a:cs typeface="Amatic SC" pitchFamily="2" charset="-79"/>
              </a:rPr>
              <a:t>, 15. </a:t>
            </a:r>
            <a:r>
              <a:rPr lang="de-DE" sz="2000" spc="160" dirty="0" err="1">
                <a:solidFill>
                  <a:srgbClr val="F7F2E2"/>
                </a:solidFill>
                <a:latin typeface="Amatic SC" pitchFamily="2" charset="-79"/>
                <a:ea typeface="Open Sans Semibold" panose="020B0706030804020204" pitchFamily="34" charset="0"/>
                <a:cs typeface="Amatic SC" pitchFamily="2" charset="-79"/>
              </a:rPr>
              <a:t>JÄnner</a:t>
            </a:r>
            <a:r>
              <a:rPr lang="de-DE" sz="2000" spc="160" dirty="0">
                <a:solidFill>
                  <a:srgbClr val="F7F2E2"/>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rgbClr val="F7F2E2"/>
                </a:solidFill>
                <a:latin typeface="Montserrat Light" pitchFamily="2" charset="77"/>
              </a:rPr>
              <a:t>Bemühe dich darum, dich vor Gott zu erweisen als ein angesehener und untadeliger Arbeiter, der</a:t>
            </a:r>
          </a:p>
          <a:p>
            <a:r>
              <a:rPr lang="de-CH" sz="1600" i="1" dirty="0">
                <a:solidFill>
                  <a:srgbClr val="F7F2E2"/>
                </a:solidFill>
                <a:latin typeface="Montserrat Light" pitchFamily="2" charset="77"/>
              </a:rPr>
              <a:t>das Wort der Wahrheit</a:t>
            </a:r>
          </a:p>
          <a:p>
            <a:r>
              <a:rPr lang="de-CH" sz="1600" i="1" dirty="0">
                <a:solidFill>
                  <a:srgbClr val="F7F2E2"/>
                </a:solidFill>
                <a:latin typeface="Montserrat Light" pitchFamily="2" charset="77"/>
              </a:rPr>
              <a:t>recht vertritt.</a:t>
            </a:r>
          </a:p>
          <a:p>
            <a:endParaRPr lang="de-CH" sz="1600" i="1" dirty="0">
              <a:solidFill>
                <a:srgbClr val="F7F2E2"/>
              </a:solidFill>
              <a:latin typeface="Montserrat Light" pitchFamily="2" charset="77"/>
            </a:endParaRPr>
          </a:p>
          <a:p>
            <a:r>
              <a:rPr lang="de-CH" sz="1200" dirty="0">
                <a:solidFill>
                  <a:srgbClr val="F7F2E2"/>
                </a:solidFill>
                <a:latin typeface="Montserrat" panose="02000505000000020004" pitchFamily="2" charset="77"/>
              </a:rPr>
              <a:t>2. TIMOTHEUS 2,15</a:t>
            </a:r>
            <a:br>
              <a:rPr lang="de-CH" dirty="0">
                <a:solidFill>
                  <a:srgbClr val="F7F2E2"/>
                </a:solidFill>
              </a:rPr>
            </a:br>
            <a:endParaRPr lang="de-CH" dirty="0">
              <a:solidFill>
                <a:srgbClr val="F7F2E2"/>
              </a:solidFill>
            </a:endParaRPr>
          </a:p>
        </p:txBody>
      </p:sp>
      <p:pic>
        <p:nvPicPr>
          <p:cNvPr id="3" name="Grafik 2">
            <a:extLst>
              <a:ext uri="{FF2B5EF4-FFF2-40B4-BE49-F238E27FC236}">
                <a16:creationId xmlns:a16="http://schemas.microsoft.com/office/drawing/2014/main" id="{3E95AC4C-68F9-6167-D822-0B3CD03325C6}"/>
              </a:ext>
            </a:extLst>
          </p:cNvPr>
          <p:cNvPicPr>
            <a:picLocks noChangeAspect="1"/>
          </p:cNvPicPr>
          <p:nvPr/>
        </p:nvPicPr>
        <p:blipFill>
          <a:blip r:embed="rId4"/>
          <a:stretch>
            <a:fillRect/>
          </a:stretch>
        </p:blipFill>
        <p:spPr>
          <a:xfrm>
            <a:off x="3573388" y="2700199"/>
            <a:ext cx="7932812" cy="4248378"/>
          </a:xfrm>
          <a:prstGeom prst="rect">
            <a:avLst/>
          </a:prstGeom>
        </p:spPr>
      </p:pic>
      <p:pic>
        <p:nvPicPr>
          <p:cNvPr id="4" name="Grafik 3">
            <a:extLst>
              <a:ext uri="{FF2B5EF4-FFF2-40B4-BE49-F238E27FC236}">
                <a16:creationId xmlns:a16="http://schemas.microsoft.com/office/drawing/2014/main" id="{25DF605F-FC79-9E92-0538-9C8A4EF9346A}"/>
              </a:ext>
            </a:extLst>
          </p:cNvPr>
          <p:cNvPicPr>
            <a:picLocks noChangeAspect="1"/>
          </p:cNvPicPr>
          <p:nvPr/>
        </p:nvPicPr>
        <p:blipFill>
          <a:blip r:embed="rId5"/>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492529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3BC49832-7C7A-0DAF-4C15-CF8DDA4B60FC}"/>
              </a:ext>
            </a:extLst>
          </p:cNvPr>
          <p:cNvSpPr txBox="1"/>
          <p:nvPr/>
        </p:nvSpPr>
        <p:spPr>
          <a:xfrm>
            <a:off x="3476368" y="1670546"/>
            <a:ext cx="7702378" cy="1032334"/>
          </a:xfrm>
          <a:prstGeom prst="rect">
            <a:avLst/>
          </a:prstGeom>
          <a:noFill/>
        </p:spPr>
        <p:txBody>
          <a:bodyPr wrap="square" rtlCol="0">
            <a:spAutoFit/>
          </a:bodyPr>
          <a:lstStyle/>
          <a:p>
            <a:pPr algn="ct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EINE MISSION</a:t>
            </a:r>
          </a:p>
          <a:p>
            <a:pPr algn="ctr">
              <a:lnSpc>
                <a:spcPct val="80000"/>
              </a:lnSpc>
            </a:pPr>
            <a:r>
              <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Mit Hand und </a:t>
            </a:r>
            <a:r>
              <a:rPr lang="de-DE" sz="4800" spc="160" dirty="0" err="1">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rPr>
              <a:t>Fuss</a:t>
            </a:r>
            <a:endParaRPr lang="de-DE" sz="4800" spc="160" dirty="0">
              <a:solidFill>
                <a:schemeClr val="tx1">
                  <a:lumMod val="85000"/>
                  <a:lumOff val="15000"/>
                </a:schemeClr>
              </a:solidFill>
              <a:latin typeface="Montserrat Light" pitchFamily="2" charset="77"/>
              <a:ea typeface="Open Sans Semibold" panose="020B0706030804020204" pitchFamily="34" charset="0"/>
              <a:cs typeface="Abhaya Libre" panose="02000503000000000000" pitchFamily="2" charset="77"/>
            </a:endParaRPr>
          </a:p>
        </p:txBody>
      </p:sp>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354906" y="662322"/>
            <a:ext cx="2959794" cy="3951851"/>
          </a:xfrm>
          <a:prstGeom prst="rect">
            <a:avLst/>
          </a:prstGeom>
          <a:noFill/>
        </p:spPr>
        <p:txBody>
          <a:bodyPr wrap="square" rtlCol="0">
            <a:spAutoFit/>
          </a:bodyPr>
          <a:lstStyle/>
          <a:p>
            <a:r>
              <a:rPr lang="de-DE" sz="4400" spc="160" dirty="0">
                <a:solidFill>
                  <a:srgbClr val="F7F2E2"/>
                </a:solidFill>
                <a:latin typeface="Amatic SC" pitchFamily="2" charset="-79"/>
                <a:ea typeface="Open Sans Semibold" panose="020B0706030804020204" pitchFamily="34" charset="0"/>
                <a:cs typeface="Amatic SC" pitchFamily="2" charset="-79"/>
              </a:rPr>
              <a:t>TAG 7</a:t>
            </a:r>
          </a:p>
          <a:p>
            <a:r>
              <a:rPr lang="de-DE" sz="2000" spc="160" dirty="0" err="1">
                <a:solidFill>
                  <a:srgbClr val="F7F2E2"/>
                </a:solidFill>
                <a:latin typeface="Amatic SC" pitchFamily="2" charset="-79"/>
                <a:ea typeface="Open Sans Semibold" panose="020B0706030804020204" pitchFamily="34" charset="0"/>
                <a:cs typeface="Amatic SC" pitchFamily="2" charset="-79"/>
              </a:rPr>
              <a:t>samstag</a:t>
            </a:r>
            <a:r>
              <a:rPr lang="de-DE" sz="2000" spc="160" dirty="0">
                <a:solidFill>
                  <a:srgbClr val="F7F2E2"/>
                </a:solidFill>
                <a:latin typeface="Amatic SC" pitchFamily="2" charset="-79"/>
                <a:ea typeface="Open Sans Semibold" panose="020B0706030804020204" pitchFamily="34" charset="0"/>
                <a:cs typeface="Amatic SC" pitchFamily="2" charset="-79"/>
              </a:rPr>
              <a:t>, 16. </a:t>
            </a:r>
            <a:r>
              <a:rPr lang="de-DE" sz="2000" spc="160" dirty="0" err="1">
                <a:solidFill>
                  <a:srgbClr val="F7F2E2"/>
                </a:solidFill>
                <a:latin typeface="Amatic SC" pitchFamily="2" charset="-79"/>
                <a:ea typeface="Open Sans Semibold" panose="020B0706030804020204" pitchFamily="34" charset="0"/>
                <a:cs typeface="Amatic SC" pitchFamily="2" charset="-79"/>
              </a:rPr>
              <a:t>JÄnner</a:t>
            </a:r>
            <a:r>
              <a:rPr lang="de-DE" sz="2000" spc="160" dirty="0">
                <a:solidFill>
                  <a:srgbClr val="F7F2E2"/>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rgbClr val="F7F2E2"/>
                </a:solidFill>
                <a:latin typeface="Montserrat Light" pitchFamily="2" charset="77"/>
              </a:rPr>
              <a:t>… und der König wird antworten und zu ihnen sagen: Wahrlich, ich sage euch: Was ihr für einen von diesen meinen geringsten Brüdern getan habt, das habt ihr für mich getan.</a:t>
            </a:r>
          </a:p>
          <a:p>
            <a:endParaRPr lang="de-CH" sz="1600" i="1" dirty="0">
              <a:solidFill>
                <a:srgbClr val="F7F2E2"/>
              </a:solidFill>
              <a:latin typeface="Montserrat Light" pitchFamily="2" charset="77"/>
            </a:endParaRPr>
          </a:p>
          <a:p>
            <a:r>
              <a:rPr lang="de-CH" sz="1200" dirty="0">
                <a:solidFill>
                  <a:srgbClr val="F7F2E2"/>
                </a:solidFill>
                <a:latin typeface="Montserrat" panose="02000505000000020004" pitchFamily="2" charset="77"/>
              </a:rPr>
              <a:t>MATTHÄUS 25,40</a:t>
            </a:r>
            <a:br>
              <a:rPr lang="de-CH" dirty="0">
                <a:solidFill>
                  <a:srgbClr val="F7F2E2"/>
                </a:solidFill>
              </a:rPr>
            </a:br>
            <a:endParaRPr lang="de-CH" dirty="0">
              <a:solidFill>
                <a:srgbClr val="F7F2E2"/>
              </a:solidFill>
            </a:endParaRPr>
          </a:p>
        </p:txBody>
      </p:sp>
      <p:pic>
        <p:nvPicPr>
          <p:cNvPr id="3" name="Grafik 2">
            <a:extLst>
              <a:ext uri="{FF2B5EF4-FFF2-40B4-BE49-F238E27FC236}">
                <a16:creationId xmlns:a16="http://schemas.microsoft.com/office/drawing/2014/main" id="{49BF288A-4661-B855-D639-65CD420BF62A}"/>
              </a:ext>
            </a:extLst>
          </p:cNvPr>
          <p:cNvPicPr>
            <a:picLocks noChangeAspect="1"/>
          </p:cNvPicPr>
          <p:nvPr/>
        </p:nvPicPr>
        <p:blipFill>
          <a:blip r:embed="rId4"/>
          <a:stretch>
            <a:fillRect/>
          </a:stretch>
        </p:blipFill>
        <p:spPr>
          <a:xfrm>
            <a:off x="3573390" y="2633980"/>
            <a:ext cx="7948050" cy="4438768"/>
          </a:xfrm>
          <a:prstGeom prst="rect">
            <a:avLst/>
          </a:prstGeom>
        </p:spPr>
      </p:pic>
      <p:pic>
        <p:nvPicPr>
          <p:cNvPr id="7" name="Grafik 6">
            <a:extLst>
              <a:ext uri="{FF2B5EF4-FFF2-40B4-BE49-F238E27FC236}">
                <a16:creationId xmlns:a16="http://schemas.microsoft.com/office/drawing/2014/main" id="{9B85AD8A-9193-43B1-88DB-83F1F1696BAF}"/>
              </a:ext>
            </a:extLst>
          </p:cNvPr>
          <p:cNvPicPr>
            <a:picLocks noChangeAspect="1"/>
          </p:cNvPicPr>
          <p:nvPr/>
        </p:nvPicPr>
        <p:blipFill>
          <a:blip r:embed="rId5"/>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4077376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feld 5">
            <a:extLst>
              <a:ext uri="{FF2B5EF4-FFF2-40B4-BE49-F238E27FC236}">
                <a16:creationId xmlns:a16="http://schemas.microsoft.com/office/drawing/2014/main" id="{3BC49832-7C7A-0DAF-4C15-CF8DDA4B60FC}"/>
              </a:ext>
            </a:extLst>
          </p:cNvPr>
          <p:cNvSpPr txBox="1"/>
          <p:nvPr/>
        </p:nvSpPr>
        <p:spPr>
          <a:xfrm>
            <a:off x="3476368" y="1670546"/>
            <a:ext cx="7702378" cy="1032334"/>
          </a:xfrm>
          <a:prstGeom prst="rect">
            <a:avLst/>
          </a:prstGeom>
          <a:noFill/>
        </p:spPr>
        <p:txBody>
          <a:bodyPr wrap="square" rtlCol="0">
            <a:spAutoFit/>
          </a:bodyPr>
          <a:lstStyle/>
          <a:p>
            <a:pPr algn="ctr">
              <a:lnSpc>
                <a:spcPct val="80000"/>
              </a:lnSpc>
            </a:pPr>
            <a:r>
              <a:rPr lang="de-DE" sz="2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MUTIG IN DIE ZUKUNFT</a:t>
            </a:r>
          </a:p>
          <a:p>
            <a:pPr algn="ctr">
              <a:lnSpc>
                <a:spcPct val="80000"/>
              </a:lnSpc>
            </a:pPr>
            <a:r>
              <a:rPr lang="de-DE" sz="4800" spc="-150" dirty="0">
                <a:solidFill>
                  <a:schemeClr val="tx1">
                    <a:lumMod val="95000"/>
                    <a:lumOff val="5000"/>
                  </a:schemeClr>
                </a:solidFill>
                <a:latin typeface="Montserrat Light" pitchFamily="2" charset="77"/>
                <a:ea typeface="Open Sans Semibold" panose="020B0706030804020204" pitchFamily="34" charset="0"/>
                <a:cs typeface="Abhaya Libre" panose="02000503000000000000" pitchFamily="2" charset="77"/>
              </a:rPr>
              <a:t>In der Kraft des Geistes</a:t>
            </a:r>
          </a:p>
        </p:txBody>
      </p:sp>
      <p:pic>
        <p:nvPicPr>
          <p:cNvPr id="13" name="Grafik 12">
            <a:extLst>
              <a:ext uri="{FF2B5EF4-FFF2-40B4-BE49-F238E27FC236}">
                <a16:creationId xmlns:a16="http://schemas.microsoft.com/office/drawing/2014/main" id="{B435136E-D0A9-8A6E-A704-ABC0668CAEB1}"/>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A6E4EFB1-60AD-322B-238F-6406AD78B8BD}"/>
              </a:ext>
            </a:extLst>
          </p:cNvPr>
          <p:cNvSpPr txBox="1"/>
          <p:nvPr/>
        </p:nvSpPr>
        <p:spPr>
          <a:xfrm>
            <a:off x="354906" y="662322"/>
            <a:ext cx="3048694" cy="3705630"/>
          </a:xfrm>
          <a:prstGeom prst="rect">
            <a:avLst/>
          </a:prstGeom>
          <a:noFill/>
        </p:spPr>
        <p:txBody>
          <a:bodyPr wrap="square" rtlCol="0">
            <a:spAutoFit/>
          </a:bodyPr>
          <a:lstStyle/>
          <a:p>
            <a:r>
              <a:rPr lang="de-DE" sz="4400" spc="160" dirty="0">
                <a:solidFill>
                  <a:srgbClr val="F7F2E2"/>
                </a:solidFill>
                <a:latin typeface="Amatic SC" pitchFamily="2" charset="-79"/>
                <a:ea typeface="Open Sans Semibold" panose="020B0706030804020204" pitchFamily="34" charset="0"/>
                <a:cs typeface="Amatic SC" pitchFamily="2" charset="-79"/>
              </a:rPr>
              <a:t>TAG 8</a:t>
            </a:r>
          </a:p>
          <a:p>
            <a:r>
              <a:rPr lang="de-DE" sz="2000" spc="160" dirty="0" err="1">
                <a:solidFill>
                  <a:srgbClr val="F7F2E2"/>
                </a:solidFill>
                <a:latin typeface="Amatic SC" pitchFamily="2" charset="-79"/>
                <a:ea typeface="Open Sans Semibold" panose="020B0706030804020204" pitchFamily="34" charset="0"/>
                <a:cs typeface="Amatic SC" pitchFamily="2" charset="-79"/>
              </a:rPr>
              <a:t>sonntag</a:t>
            </a:r>
            <a:r>
              <a:rPr lang="de-DE" sz="2000" spc="160" dirty="0">
                <a:solidFill>
                  <a:srgbClr val="F7F2E2"/>
                </a:solidFill>
                <a:latin typeface="Amatic SC" pitchFamily="2" charset="-79"/>
                <a:ea typeface="Open Sans Semibold" panose="020B0706030804020204" pitchFamily="34" charset="0"/>
                <a:cs typeface="Amatic SC" pitchFamily="2" charset="-79"/>
              </a:rPr>
              <a:t>, 17. </a:t>
            </a:r>
            <a:r>
              <a:rPr lang="de-DE" sz="2000" spc="160" dirty="0" err="1">
                <a:solidFill>
                  <a:srgbClr val="F7F2E2"/>
                </a:solidFill>
                <a:latin typeface="Amatic SC" pitchFamily="2" charset="-79"/>
                <a:ea typeface="Open Sans Semibold" panose="020B0706030804020204" pitchFamily="34" charset="0"/>
                <a:cs typeface="Amatic SC" pitchFamily="2" charset="-79"/>
              </a:rPr>
              <a:t>JÄnner</a:t>
            </a:r>
            <a:r>
              <a:rPr lang="de-DE" sz="2000" spc="160" dirty="0">
                <a:solidFill>
                  <a:srgbClr val="F7F2E2"/>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rgbClr val="F7F2E2"/>
                </a:solidFill>
                <a:latin typeface="Montserrat Light" pitchFamily="2" charset="77"/>
              </a:rPr>
              <a:t>...und sie wurden alle vom Heiligen Geist erfüllt und redeten das Wort Gottes mit Freimut. Die Menge der Gläubigen aber war ein Herz und eine Seele...</a:t>
            </a:r>
          </a:p>
          <a:p>
            <a:endParaRPr lang="de-CH" sz="1600" i="1" dirty="0">
              <a:solidFill>
                <a:srgbClr val="F7F2E2"/>
              </a:solidFill>
              <a:latin typeface="Montserrat Light" pitchFamily="2" charset="77"/>
            </a:endParaRPr>
          </a:p>
          <a:p>
            <a:r>
              <a:rPr lang="de-CH" sz="1200" dirty="0">
                <a:solidFill>
                  <a:srgbClr val="F7F2E2"/>
                </a:solidFill>
                <a:latin typeface="Montserrat" panose="02000505000000020004" pitchFamily="2" charset="77"/>
              </a:rPr>
              <a:t>APOSTELGESCHICHTE 4,31-32</a:t>
            </a:r>
            <a:br>
              <a:rPr lang="de-CH" dirty="0">
                <a:solidFill>
                  <a:srgbClr val="F7F2E2"/>
                </a:solidFill>
              </a:rPr>
            </a:br>
            <a:endParaRPr lang="de-CH" dirty="0">
              <a:solidFill>
                <a:srgbClr val="F7F2E2"/>
              </a:solidFill>
            </a:endParaRPr>
          </a:p>
        </p:txBody>
      </p:sp>
      <p:pic>
        <p:nvPicPr>
          <p:cNvPr id="3" name="Grafik 2">
            <a:extLst>
              <a:ext uri="{FF2B5EF4-FFF2-40B4-BE49-F238E27FC236}">
                <a16:creationId xmlns:a16="http://schemas.microsoft.com/office/drawing/2014/main" id="{1E2FBEF3-D46A-52BE-8E35-A4B21F80FACC}"/>
              </a:ext>
            </a:extLst>
          </p:cNvPr>
          <p:cNvPicPr>
            <a:picLocks noChangeAspect="1"/>
          </p:cNvPicPr>
          <p:nvPr/>
        </p:nvPicPr>
        <p:blipFill>
          <a:blip r:embed="rId4"/>
          <a:stretch>
            <a:fillRect/>
          </a:stretch>
        </p:blipFill>
        <p:spPr>
          <a:xfrm>
            <a:off x="3537383" y="2613784"/>
            <a:ext cx="8152304" cy="4376296"/>
          </a:xfrm>
          <a:prstGeom prst="rect">
            <a:avLst/>
          </a:prstGeom>
        </p:spPr>
      </p:pic>
      <p:pic>
        <p:nvPicPr>
          <p:cNvPr id="4" name="Grafik 3">
            <a:extLst>
              <a:ext uri="{FF2B5EF4-FFF2-40B4-BE49-F238E27FC236}">
                <a16:creationId xmlns:a16="http://schemas.microsoft.com/office/drawing/2014/main" id="{C73B105F-8E7A-108D-2A89-9F4DE11F9F06}"/>
              </a:ext>
            </a:extLst>
          </p:cNvPr>
          <p:cNvPicPr>
            <a:picLocks noChangeAspect="1"/>
          </p:cNvPicPr>
          <p:nvPr/>
        </p:nvPicPr>
        <p:blipFill>
          <a:blip r:embed="rId5"/>
          <a:stretch>
            <a:fillRect/>
          </a:stretch>
        </p:blipFill>
        <p:spPr>
          <a:xfrm>
            <a:off x="10180653" y="170982"/>
            <a:ext cx="1656441" cy="749964"/>
          </a:xfrm>
          <a:prstGeom prst="rect">
            <a:avLst/>
          </a:prstGeom>
        </p:spPr>
      </p:pic>
      <p:sp>
        <p:nvSpPr>
          <p:cNvPr id="5" name="Titel 4">
            <a:extLst>
              <a:ext uri="{FF2B5EF4-FFF2-40B4-BE49-F238E27FC236}">
                <a16:creationId xmlns:a16="http://schemas.microsoft.com/office/drawing/2014/main" id="{AC594E0F-6E17-9F73-30FF-F1A77A33E402}"/>
              </a:ext>
            </a:extLst>
          </p:cNvPr>
          <p:cNvSpPr>
            <a:spLocks noGrp="1"/>
          </p:cNvSpPr>
          <p:nvPr>
            <p:ph type="ctrTitle"/>
          </p:nvPr>
        </p:nvSpPr>
        <p:spPr/>
        <p:txBody>
          <a:bodyPr/>
          <a:lstStyle/>
          <a:p>
            <a:endParaRPr lang="de-DE"/>
          </a:p>
        </p:txBody>
      </p:sp>
      <p:sp>
        <p:nvSpPr>
          <p:cNvPr id="7" name="Untertitel 6">
            <a:extLst>
              <a:ext uri="{FF2B5EF4-FFF2-40B4-BE49-F238E27FC236}">
                <a16:creationId xmlns:a16="http://schemas.microsoft.com/office/drawing/2014/main" id="{4B987E66-401A-D8BC-1524-8F6FC9DBD031}"/>
              </a:ext>
            </a:extLst>
          </p:cNvPr>
          <p:cNvSpPr>
            <a:spLocks noGrp="1"/>
          </p:cNvSpPr>
          <p:nvPr>
            <p:ph type="subTitle" idx="1"/>
          </p:nvPr>
        </p:nvSpPr>
        <p:spPr/>
        <p:txBody>
          <a:bodyPr/>
          <a:lstStyle/>
          <a:p>
            <a:endParaRPr lang="de-DE"/>
          </a:p>
        </p:txBody>
      </p:sp>
    </p:spTree>
    <p:extLst>
      <p:ext uri="{BB962C8B-B14F-4D97-AF65-F5344CB8AC3E}">
        <p14:creationId xmlns:p14="http://schemas.microsoft.com/office/powerpoint/2010/main" val="25713906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7EF4D-9DF7-2DA5-2E6F-0A5A5F93F567}"/>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2E69E330-F15F-7CE0-3F4C-6DD7FA08811A}"/>
              </a:ext>
            </a:extLst>
          </p:cNvPr>
          <p:cNvSpPr txBox="1"/>
          <p:nvPr/>
        </p:nvSpPr>
        <p:spPr>
          <a:xfrm>
            <a:off x="3476368" y="1996364"/>
            <a:ext cx="7702378" cy="683264"/>
          </a:xfrm>
          <a:prstGeom prst="rect">
            <a:avLst/>
          </a:prstGeom>
          <a:noFill/>
        </p:spPr>
        <p:txBody>
          <a:bodyPr wrap="square" rtlCol="0">
            <a:spAutoFit/>
          </a:bodyPr>
          <a:lstStyle/>
          <a:p>
            <a:pPr algn="ctr">
              <a:lnSpc>
                <a:spcPct val="80000"/>
              </a:lnSpc>
            </a:pPr>
            <a:r>
              <a:rPr lang="de-DE" sz="4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REFLEKTIONSFRAGEN</a:t>
            </a:r>
          </a:p>
        </p:txBody>
      </p:sp>
      <p:pic>
        <p:nvPicPr>
          <p:cNvPr id="13" name="Grafik 12">
            <a:extLst>
              <a:ext uri="{FF2B5EF4-FFF2-40B4-BE49-F238E27FC236}">
                <a16:creationId xmlns:a16="http://schemas.microsoft.com/office/drawing/2014/main" id="{D82DDAB2-DA14-62B1-6716-DE8549FF4ADB}"/>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251E6442-4C02-A895-D27F-8813E4588392}"/>
              </a:ext>
            </a:extLst>
          </p:cNvPr>
          <p:cNvSpPr txBox="1"/>
          <p:nvPr/>
        </p:nvSpPr>
        <p:spPr>
          <a:xfrm>
            <a:off x="354906" y="662322"/>
            <a:ext cx="2879723" cy="4044184"/>
          </a:xfrm>
          <a:prstGeom prst="rect">
            <a:avLst/>
          </a:prstGeom>
          <a:noFill/>
        </p:spPr>
        <p:txBody>
          <a:bodyPr wrap="square" rtlCol="0">
            <a:spAutoFit/>
          </a:bodyPr>
          <a:lstStyle/>
          <a:p>
            <a:r>
              <a:rPr lang="de-DE" sz="4400" spc="160" dirty="0">
                <a:solidFill>
                  <a:srgbClr val="F7F2E2"/>
                </a:solidFill>
                <a:latin typeface="Amatic SC" pitchFamily="2" charset="-79"/>
                <a:ea typeface="Open Sans Semibold" panose="020B0706030804020204" pitchFamily="34" charset="0"/>
                <a:cs typeface="Amatic SC" pitchFamily="2" charset="-79"/>
              </a:rPr>
              <a:t>TAG 1</a:t>
            </a:r>
          </a:p>
          <a:p>
            <a:r>
              <a:rPr lang="de-DE" sz="2000" spc="160" dirty="0">
                <a:solidFill>
                  <a:srgbClr val="F7F2E2"/>
                </a:solidFill>
                <a:latin typeface="Amatic SC" pitchFamily="2" charset="-79"/>
                <a:ea typeface="Open Sans Semibold" panose="020B0706030804020204" pitchFamily="34" charset="0"/>
                <a:cs typeface="Amatic SC" pitchFamily="2" charset="-79"/>
              </a:rPr>
              <a:t>Sonntag, 10. </a:t>
            </a:r>
            <a:r>
              <a:rPr lang="de-DE" sz="2000" spc="160" dirty="0" err="1">
                <a:solidFill>
                  <a:srgbClr val="F7F2E2"/>
                </a:solidFill>
                <a:latin typeface="Amatic SC" pitchFamily="2" charset="-79"/>
                <a:ea typeface="Open Sans Semibold" panose="020B0706030804020204" pitchFamily="34" charset="0"/>
                <a:cs typeface="Amatic SC" pitchFamily="2" charset="-79"/>
              </a:rPr>
              <a:t>JÄnner</a:t>
            </a:r>
            <a:r>
              <a:rPr lang="de-DE" sz="2000" spc="160" dirty="0">
                <a:solidFill>
                  <a:srgbClr val="F7F2E2"/>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rgbClr val="F7F2E2"/>
                </a:solidFill>
                <a:latin typeface="Montserrat Light" pitchFamily="2" charset="77"/>
              </a:rPr>
              <a:t>Als sie das hörten, erhoben sie ihre Stimme einmütig zu Gott und sprachen: Herr, du hast Himmel und Erde und das Meer und alles, was darin ist, gemacht.</a:t>
            </a:r>
          </a:p>
          <a:p>
            <a:endParaRPr lang="de-CH" sz="1600" i="1" dirty="0">
              <a:solidFill>
                <a:srgbClr val="F7F2E2"/>
              </a:solidFill>
              <a:latin typeface="Montserrat Light" pitchFamily="2" charset="77"/>
            </a:endParaRPr>
          </a:p>
          <a:p>
            <a:r>
              <a:rPr lang="de-CH" sz="1200" dirty="0">
                <a:solidFill>
                  <a:srgbClr val="F7F2E2"/>
                </a:solidFill>
                <a:latin typeface="Montserrat" panose="02000505000000020004" pitchFamily="2" charset="77"/>
              </a:rPr>
              <a:t>APOSTELGESCHICHTE 4,24</a:t>
            </a:r>
            <a:br>
              <a:rPr lang="de-CH" dirty="0"/>
            </a:br>
            <a:endParaRPr lang="de-CH" dirty="0"/>
          </a:p>
        </p:txBody>
      </p:sp>
      <p:sp>
        <p:nvSpPr>
          <p:cNvPr id="8" name="Textfeld 7">
            <a:extLst>
              <a:ext uri="{FF2B5EF4-FFF2-40B4-BE49-F238E27FC236}">
                <a16:creationId xmlns:a16="http://schemas.microsoft.com/office/drawing/2014/main" id="{AC774021-69F2-581B-1607-B2EC14BDF4DB}"/>
              </a:ext>
            </a:extLst>
          </p:cNvPr>
          <p:cNvSpPr txBox="1"/>
          <p:nvPr/>
        </p:nvSpPr>
        <p:spPr>
          <a:xfrm>
            <a:off x="3810465" y="3178275"/>
            <a:ext cx="7696036" cy="2308324"/>
          </a:xfrm>
          <a:prstGeom prst="rect">
            <a:avLst/>
          </a:prstGeom>
          <a:noFill/>
        </p:spPr>
        <p:txBody>
          <a:bodyPr wrap="square" rtlCol="0">
            <a:spAutoFit/>
          </a:bodyPr>
          <a:lstStyle/>
          <a:p>
            <a:pPr marL="285750" indent="-285750">
              <a:buFont typeface="Arial" panose="020B0604020202020204" pitchFamily="34" charset="0"/>
              <a:buChar char="•"/>
            </a:pPr>
            <a:r>
              <a:rPr lang="de-CH" dirty="0">
                <a:latin typeface="Montserrat Light" pitchFamily="2" charset="77"/>
              </a:rPr>
              <a:t>Worauf richtet sich mein Blick, wenn ich an die Zukunft denke –  auf die Herausforderungen oder auf Christus?</a:t>
            </a:r>
          </a:p>
          <a:p>
            <a:pPr marL="285750" indent="-285750">
              <a:buFont typeface="Arial" panose="020B0604020202020204" pitchFamily="34" charset="0"/>
              <a:buChar char="•"/>
            </a:pPr>
            <a:endParaRPr lang="de-CH" dirty="0">
              <a:latin typeface="Montserrat Light" pitchFamily="2" charset="77"/>
            </a:endParaRPr>
          </a:p>
          <a:p>
            <a:pPr marL="285750" indent="-285750">
              <a:buFont typeface="Arial" panose="020B0604020202020204" pitchFamily="34" charset="0"/>
              <a:buChar char="•"/>
            </a:pPr>
            <a:r>
              <a:rPr lang="de-CH" dirty="0">
                <a:latin typeface="Montserrat Light" pitchFamily="2" charset="77"/>
              </a:rPr>
              <a:t>Wofür bete ich zuerst: für veränderte Umstände oder für mehr Freimut, Jesus zu bezeugen?</a:t>
            </a:r>
          </a:p>
          <a:p>
            <a:pPr marL="285750" indent="-285750">
              <a:buFont typeface="Arial" panose="020B0604020202020204" pitchFamily="34" charset="0"/>
              <a:buChar char="•"/>
            </a:pPr>
            <a:endParaRPr lang="de-CH" dirty="0">
              <a:latin typeface="Montserrat Light" pitchFamily="2" charset="77"/>
            </a:endParaRPr>
          </a:p>
          <a:p>
            <a:pPr marL="285750" indent="-285750">
              <a:buFont typeface="Arial" panose="020B0604020202020204" pitchFamily="34" charset="0"/>
              <a:buChar char="•"/>
            </a:pPr>
            <a:r>
              <a:rPr lang="de-CH" dirty="0">
                <a:latin typeface="Montserrat Light" pitchFamily="2" charset="77"/>
              </a:rPr>
              <a:t>Wie kann meine Kirche neu zu einem Ort werden, an dem gemeinsames Gebet Hoffnung und Mut wachsen lässt?</a:t>
            </a:r>
          </a:p>
        </p:txBody>
      </p:sp>
      <p:pic>
        <p:nvPicPr>
          <p:cNvPr id="3" name="Grafik 2">
            <a:extLst>
              <a:ext uri="{FF2B5EF4-FFF2-40B4-BE49-F238E27FC236}">
                <a16:creationId xmlns:a16="http://schemas.microsoft.com/office/drawing/2014/main" id="{BEC7D06A-9499-1C3F-378C-EE93E699C62C}"/>
              </a:ext>
            </a:extLst>
          </p:cNvPr>
          <p:cNvPicPr>
            <a:picLocks noChangeAspect="1"/>
          </p:cNvPicPr>
          <p:nvPr/>
        </p:nvPicPr>
        <p:blipFill>
          <a:blip r:embed="rId4"/>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8200204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6991F-7614-72F4-963C-5A8B1CB3CC7F}"/>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7F2506F1-08E4-243C-9375-2402D4E25251}"/>
              </a:ext>
            </a:extLst>
          </p:cNvPr>
          <p:cNvSpPr txBox="1"/>
          <p:nvPr/>
        </p:nvSpPr>
        <p:spPr>
          <a:xfrm>
            <a:off x="3476368" y="1996364"/>
            <a:ext cx="7702378" cy="683264"/>
          </a:xfrm>
          <a:prstGeom prst="rect">
            <a:avLst/>
          </a:prstGeom>
          <a:noFill/>
        </p:spPr>
        <p:txBody>
          <a:bodyPr wrap="square" rtlCol="0">
            <a:spAutoFit/>
          </a:bodyPr>
          <a:lstStyle/>
          <a:p>
            <a:pPr algn="ctr">
              <a:lnSpc>
                <a:spcPct val="80000"/>
              </a:lnSpc>
            </a:pPr>
            <a:r>
              <a:rPr lang="de-DE" sz="4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LOB &amp; DANK</a:t>
            </a:r>
          </a:p>
        </p:txBody>
      </p:sp>
      <p:pic>
        <p:nvPicPr>
          <p:cNvPr id="13" name="Grafik 12">
            <a:extLst>
              <a:ext uri="{FF2B5EF4-FFF2-40B4-BE49-F238E27FC236}">
                <a16:creationId xmlns:a16="http://schemas.microsoft.com/office/drawing/2014/main" id="{E65F2685-06BC-05AA-FBF7-DC9652E78DEE}"/>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1CD73DF0-D0E3-5B58-6F45-7F7A53E32835}"/>
              </a:ext>
            </a:extLst>
          </p:cNvPr>
          <p:cNvSpPr txBox="1"/>
          <p:nvPr/>
        </p:nvSpPr>
        <p:spPr>
          <a:xfrm>
            <a:off x="354906" y="662322"/>
            <a:ext cx="2879723" cy="4044184"/>
          </a:xfrm>
          <a:prstGeom prst="rect">
            <a:avLst/>
          </a:prstGeom>
          <a:noFill/>
        </p:spPr>
        <p:txBody>
          <a:bodyPr wrap="square" rtlCol="0">
            <a:spAutoFit/>
          </a:bodyPr>
          <a:lstStyle/>
          <a:p>
            <a:r>
              <a:rPr lang="de-DE" sz="4400" spc="160" dirty="0">
                <a:solidFill>
                  <a:srgbClr val="F7F2E2"/>
                </a:solidFill>
                <a:latin typeface="Amatic SC" pitchFamily="2" charset="-79"/>
                <a:ea typeface="Open Sans Semibold" panose="020B0706030804020204" pitchFamily="34" charset="0"/>
                <a:cs typeface="Amatic SC" pitchFamily="2" charset="-79"/>
              </a:rPr>
              <a:t>TAG 1</a:t>
            </a:r>
          </a:p>
          <a:p>
            <a:r>
              <a:rPr lang="de-DE" sz="2000" spc="160" dirty="0">
                <a:solidFill>
                  <a:srgbClr val="F7F2E2"/>
                </a:solidFill>
                <a:latin typeface="Amatic SC" pitchFamily="2" charset="-79"/>
                <a:ea typeface="Open Sans Semibold" panose="020B0706030804020204" pitchFamily="34" charset="0"/>
                <a:cs typeface="Amatic SC" pitchFamily="2" charset="-79"/>
              </a:rPr>
              <a:t>Sonntag, 10. </a:t>
            </a:r>
            <a:r>
              <a:rPr lang="de-DE" sz="2000" spc="160" dirty="0" err="1">
                <a:solidFill>
                  <a:srgbClr val="F7F2E2"/>
                </a:solidFill>
                <a:latin typeface="Amatic SC" pitchFamily="2" charset="-79"/>
                <a:ea typeface="Open Sans Semibold" panose="020B0706030804020204" pitchFamily="34" charset="0"/>
                <a:cs typeface="Amatic SC" pitchFamily="2" charset="-79"/>
              </a:rPr>
              <a:t>JÄnner</a:t>
            </a:r>
            <a:r>
              <a:rPr lang="de-DE" sz="2000" spc="160" dirty="0">
                <a:solidFill>
                  <a:srgbClr val="F7F2E2"/>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rgbClr val="F7F2E2"/>
                </a:solidFill>
                <a:latin typeface="Montserrat Light" pitchFamily="2" charset="77"/>
              </a:rPr>
              <a:t>Als sie das hörten, erhoben sie ihre Stimme einmütig zu Gott und sprachen: Herr, du hast Himmel und Erde und das Meer und alles, was darin ist, gemacht.</a:t>
            </a:r>
          </a:p>
          <a:p>
            <a:endParaRPr lang="de-CH" sz="1600" i="1" dirty="0">
              <a:solidFill>
                <a:srgbClr val="F7F2E2"/>
              </a:solidFill>
              <a:latin typeface="Montserrat Light" pitchFamily="2" charset="77"/>
            </a:endParaRPr>
          </a:p>
          <a:p>
            <a:r>
              <a:rPr lang="de-CH" sz="1200" dirty="0">
                <a:solidFill>
                  <a:srgbClr val="F7F2E2"/>
                </a:solidFill>
                <a:latin typeface="Montserrat" panose="02000505000000020004" pitchFamily="2" charset="77"/>
              </a:rPr>
              <a:t>APOSTELGESCHICHTE 4,24</a:t>
            </a:r>
            <a:br>
              <a:rPr lang="de-CH" dirty="0">
                <a:solidFill>
                  <a:srgbClr val="F7F2E2"/>
                </a:solidFill>
              </a:rPr>
            </a:br>
            <a:endParaRPr lang="de-CH" dirty="0">
              <a:solidFill>
                <a:srgbClr val="F7F2E2"/>
              </a:solidFill>
            </a:endParaRPr>
          </a:p>
        </p:txBody>
      </p:sp>
      <p:sp>
        <p:nvSpPr>
          <p:cNvPr id="8" name="Textfeld 7">
            <a:extLst>
              <a:ext uri="{FF2B5EF4-FFF2-40B4-BE49-F238E27FC236}">
                <a16:creationId xmlns:a16="http://schemas.microsoft.com/office/drawing/2014/main" id="{C7353631-CC8B-0CAE-D053-9E69811FEE5E}"/>
              </a:ext>
            </a:extLst>
          </p:cNvPr>
          <p:cNvSpPr txBox="1"/>
          <p:nvPr/>
        </p:nvSpPr>
        <p:spPr>
          <a:xfrm>
            <a:off x="3810465" y="3178275"/>
            <a:ext cx="7696036" cy="1200329"/>
          </a:xfrm>
          <a:prstGeom prst="rect">
            <a:avLst/>
          </a:prstGeom>
          <a:noFill/>
        </p:spPr>
        <p:txBody>
          <a:bodyPr wrap="square" rtlCol="0">
            <a:spAutoFit/>
          </a:bodyPr>
          <a:lstStyle/>
          <a:p>
            <a:pPr marL="285750" indent="-285750">
              <a:buFont typeface="Arial" panose="020B0604020202020204" pitchFamily="34" charset="0"/>
              <a:buChar char="•"/>
            </a:pPr>
            <a:r>
              <a:rPr lang="de-CH" dirty="0">
                <a:latin typeface="Montserrat Light" pitchFamily="2" charset="77"/>
              </a:rPr>
              <a:t>Wir danken dir, Jesus Christus, dass du Herr über Geschichte und Zukunft bist. Danke, dass deine Gemeinde nie auf sich allein gestellt ist. Du hörst unser gemeinsames Gebet, schenkst Hoffnung und erfüllst Menschen mit neuer Freimütigkeit.</a:t>
            </a:r>
          </a:p>
        </p:txBody>
      </p:sp>
      <p:pic>
        <p:nvPicPr>
          <p:cNvPr id="3" name="Grafik 2">
            <a:extLst>
              <a:ext uri="{FF2B5EF4-FFF2-40B4-BE49-F238E27FC236}">
                <a16:creationId xmlns:a16="http://schemas.microsoft.com/office/drawing/2014/main" id="{6A6FCE0F-0A00-B49C-69FA-24AD12C257CA}"/>
              </a:ext>
            </a:extLst>
          </p:cNvPr>
          <p:cNvPicPr>
            <a:picLocks noChangeAspect="1"/>
          </p:cNvPicPr>
          <p:nvPr/>
        </p:nvPicPr>
        <p:blipFill>
          <a:blip r:embed="rId4"/>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42455709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82379-4D59-4C6D-9649-354FE0C2BF54}"/>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82E7ED0C-4BC3-52B3-1ABF-87092E6FC214}"/>
              </a:ext>
            </a:extLst>
          </p:cNvPr>
          <p:cNvSpPr txBox="1"/>
          <p:nvPr/>
        </p:nvSpPr>
        <p:spPr>
          <a:xfrm>
            <a:off x="3476368" y="1996364"/>
            <a:ext cx="7702378" cy="683264"/>
          </a:xfrm>
          <a:prstGeom prst="rect">
            <a:avLst/>
          </a:prstGeom>
          <a:noFill/>
        </p:spPr>
        <p:txBody>
          <a:bodyPr wrap="square" rtlCol="0">
            <a:spAutoFit/>
          </a:bodyPr>
          <a:lstStyle/>
          <a:p>
            <a:pPr algn="ctr">
              <a:lnSpc>
                <a:spcPct val="80000"/>
              </a:lnSpc>
            </a:pPr>
            <a:r>
              <a:rPr lang="de-DE" sz="4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Busse</a:t>
            </a:r>
          </a:p>
        </p:txBody>
      </p:sp>
      <p:pic>
        <p:nvPicPr>
          <p:cNvPr id="13" name="Grafik 12">
            <a:extLst>
              <a:ext uri="{FF2B5EF4-FFF2-40B4-BE49-F238E27FC236}">
                <a16:creationId xmlns:a16="http://schemas.microsoft.com/office/drawing/2014/main" id="{9F1BDA5B-F7A7-3EBA-8708-BA047A77F5EF}"/>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CF1FD68B-0BAC-5476-0561-64BEEF772F5A}"/>
              </a:ext>
            </a:extLst>
          </p:cNvPr>
          <p:cNvSpPr txBox="1"/>
          <p:nvPr/>
        </p:nvSpPr>
        <p:spPr>
          <a:xfrm>
            <a:off x="354906" y="662322"/>
            <a:ext cx="2879723" cy="4044184"/>
          </a:xfrm>
          <a:prstGeom prst="rect">
            <a:avLst/>
          </a:prstGeom>
          <a:noFill/>
        </p:spPr>
        <p:txBody>
          <a:bodyPr wrap="square" rtlCol="0">
            <a:spAutoFit/>
          </a:bodyPr>
          <a:lstStyle/>
          <a:p>
            <a:r>
              <a:rPr lang="de-DE" sz="4400" spc="160" dirty="0">
                <a:solidFill>
                  <a:srgbClr val="F7F2E2"/>
                </a:solidFill>
                <a:latin typeface="Amatic SC" pitchFamily="2" charset="-79"/>
                <a:ea typeface="Open Sans Semibold" panose="020B0706030804020204" pitchFamily="34" charset="0"/>
                <a:cs typeface="Amatic SC" pitchFamily="2" charset="-79"/>
              </a:rPr>
              <a:t>TAG 1</a:t>
            </a:r>
          </a:p>
          <a:p>
            <a:r>
              <a:rPr lang="de-DE" sz="2000" spc="160" dirty="0">
                <a:solidFill>
                  <a:srgbClr val="F7F2E2"/>
                </a:solidFill>
                <a:latin typeface="Amatic SC" pitchFamily="2" charset="-79"/>
                <a:ea typeface="Open Sans Semibold" panose="020B0706030804020204" pitchFamily="34" charset="0"/>
                <a:cs typeface="Amatic SC" pitchFamily="2" charset="-79"/>
              </a:rPr>
              <a:t>Sonntag, 10. </a:t>
            </a:r>
            <a:r>
              <a:rPr lang="de-DE" sz="2000" spc="160" dirty="0" err="1">
                <a:solidFill>
                  <a:srgbClr val="F7F2E2"/>
                </a:solidFill>
                <a:latin typeface="Amatic SC" pitchFamily="2" charset="-79"/>
                <a:ea typeface="Open Sans Semibold" panose="020B0706030804020204" pitchFamily="34" charset="0"/>
                <a:cs typeface="Amatic SC" pitchFamily="2" charset="-79"/>
              </a:rPr>
              <a:t>JÄnner</a:t>
            </a:r>
            <a:r>
              <a:rPr lang="de-DE" sz="2000" spc="160" dirty="0">
                <a:solidFill>
                  <a:srgbClr val="F7F2E2"/>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rgbClr val="F7F2E2"/>
                </a:solidFill>
                <a:latin typeface="Montserrat Light" pitchFamily="2" charset="77"/>
              </a:rPr>
              <a:t>Als sie das hörten, erhoben sie ihre Stimme einmütig zu Gott und sprachen: Herr, du hast Himmel und Erde und das Meer und alles, was darin ist, gemacht.</a:t>
            </a:r>
          </a:p>
          <a:p>
            <a:endParaRPr lang="de-CH" sz="1600" i="1" dirty="0">
              <a:solidFill>
                <a:srgbClr val="F7F2E2"/>
              </a:solidFill>
              <a:latin typeface="Montserrat Light" pitchFamily="2" charset="77"/>
            </a:endParaRPr>
          </a:p>
          <a:p>
            <a:r>
              <a:rPr lang="de-CH" sz="1200" dirty="0">
                <a:solidFill>
                  <a:srgbClr val="F7F2E2"/>
                </a:solidFill>
                <a:latin typeface="Montserrat" panose="02000505000000020004" pitchFamily="2" charset="77"/>
              </a:rPr>
              <a:t>APOSTELGESCHICHTE 4,24</a:t>
            </a:r>
            <a:br>
              <a:rPr lang="de-CH" dirty="0"/>
            </a:br>
            <a:endParaRPr lang="de-CH" dirty="0"/>
          </a:p>
        </p:txBody>
      </p:sp>
      <p:sp>
        <p:nvSpPr>
          <p:cNvPr id="8" name="Textfeld 7">
            <a:extLst>
              <a:ext uri="{FF2B5EF4-FFF2-40B4-BE49-F238E27FC236}">
                <a16:creationId xmlns:a16="http://schemas.microsoft.com/office/drawing/2014/main" id="{ECB2822F-B263-E627-58E4-B1757D6CFB81}"/>
              </a:ext>
            </a:extLst>
          </p:cNvPr>
          <p:cNvSpPr txBox="1"/>
          <p:nvPr/>
        </p:nvSpPr>
        <p:spPr>
          <a:xfrm>
            <a:off x="3810465" y="3178275"/>
            <a:ext cx="7696036" cy="1200329"/>
          </a:xfrm>
          <a:prstGeom prst="rect">
            <a:avLst/>
          </a:prstGeom>
          <a:noFill/>
        </p:spPr>
        <p:txBody>
          <a:bodyPr wrap="square" rtlCol="0">
            <a:spAutoFit/>
          </a:bodyPr>
          <a:lstStyle/>
          <a:p>
            <a:pPr marL="285750" indent="-285750">
              <a:buFont typeface="Arial" panose="020B0604020202020204" pitchFamily="34" charset="0"/>
              <a:buChar char="•"/>
            </a:pPr>
            <a:r>
              <a:rPr lang="de-CH" dirty="0">
                <a:latin typeface="Montserrat Light" pitchFamily="2" charset="77"/>
              </a:rPr>
              <a:t>Herr, vergib uns, wenn wir mehr auf unsere Sorgen als auf dich schauen. Vergib uns, wo Angst unser Reden und Handeln bestimmt hat. Richte unseren Blick neu auf dich und schenke uns Vertrauen statt Resignation.</a:t>
            </a:r>
          </a:p>
        </p:txBody>
      </p:sp>
      <p:pic>
        <p:nvPicPr>
          <p:cNvPr id="3" name="Grafik 2">
            <a:extLst>
              <a:ext uri="{FF2B5EF4-FFF2-40B4-BE49-F238E27FC236}">
                <a16:creationId xmlns:a16="http://schemas.microsoft.com/office/drawing/2014/main" id="{6D0282CF-15D1-C6DF-A0E6-2837FD09DD98}"/>
              </a:ext>
            </a:extLst>
          </p:cNvPr>
          <p:cNvPicPr>
            <a:picLocks noChangeAspect="1"/>
          </p:cNvPicPr>
          <p:nvPr/>
        </p:nvPicPr>
        <p:blipFill>
          <a:blip r:embed="rId4"/>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4205989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0784B-5DF6-C83C-183C-9A0C097ECA94}"/>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E8B2111A-BE2B-CD04-A31F-698DEC1B13B7}"/>
              </a:ext>
            </a:extLst>
          </p:cNvPr>
          <p:cNvSpPr txBox="1"/>
          <p:nvPr/>
        </p:nvSpPr>
        <p:spPr>
          <a:xfrm>
            <a:off x="3476368" y="1996364"/>
            <a:ext cx="7702378" cy="683264"/>
          </a:xfrm>
          <a:prstGeom prst="rect">
            <a:avLst/>
          </a:prstGeom>
          <a:noFill/>
        </p:spPr>
        <p:txBody>
          <a:bodyPr wrap="square" rtlCol="0">
            <a:spAutoFit/>
          </a:bodyPr>
          <a:lstStyle/>
          <a:p>
            <a:pPr algn="ctr">
              <a:lnSpc>
                <a:spcPct val="80000"/>
              </a:lnSpc>
            </a:pPr>
            <a:r>
              <a:rPr lang="de-DE" sz="4800" spc="160" dirty="0" err="1">
                <a:solidFill>
                  <a:schemeClr val="tx1">
                    <a:lumMod val="85000"/>
                    <a:lumOff val="15000"/>
                  </a:schemeClr>
                </a:solidFill>
                <a:latin typeface="Amatic SC" pitchFamily="2" charset="-79"/>
                <a:ea typeface="Open Sans Semibold" panose="020B0706030804020204" pitchFamily="34" charset="0"/>
                <a:cs typeface="Amatic SC" pitchFamily="2" charset="-79"/>
              </a:rPr>
              <a:t>fürbitte</a:t>
            </a:r>
            <a:endParaRPr lang="de-DE" sz="4800" spc="160" dirty="0">
              <a:solidFill>
                <a:schemeClr val="tx1">
                  <a:lumMod val="85000"/>
                  <a:lumOff val="15000"/>
                </a:schemeClr>
              </a:solidFill>
              <a:latin typeface="Amatic SC" pitchFamily="2" charset="-79"/>
              <a:ea typeface="Open Sans Semibold" panose="020B0706030804020204" pitchFamily="34" charset="0"/>
              <a:cs typeface="Amatic SC" pitchFamily="2" charset="-79"/>
            </a:endParaRPr>
          </a:p>
        </p:txBody>
      </p:sp>
      <p:pic>
        <p:nvPicPr>
          <p:cNvPr id="13" name="Grafik 12">
            <a:extLst>
              <a:ext uri="{FF2B5EF4-FFF2-40B4-BE49-F238E27FC236}">
                <a16:creationId xmlns:a16="http://schemas.microsoft.com/office/drawing/2014/main" id="{A899C047-4BDB-DE9D-9129-30027CE84880}"/>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68B4D77E-99DB-7E5C-5411-CBDA9BF79110}"/>
              </a:ext>
            </a:extLst>
          </p:cNvPr>
          <p:cNvSpPr txBox="1"/>
          <p:nvPr/>
        </p:nvSpPr>
        <p:spPr>
          <a:xfrm>
            <a:off x="354906" y="662322"/>
            <a:ext cx="2879723" cy="4044184"/>
          </a:xfrm>
          <a:prstGeom prst="rect">
            <a:avLst/>
          </a:prstGeom>
          <a:noFill/>
        </p:spPr>
        <p:txBody>
          <a:bodyPr wrap="square" rtlCol="0">
            <a:spAutoFit/>
          </a:bodyPr>
          <a:lstStyle/>
          <a:p>
            <a:r>
              <a:rPr lang="de-DE" sz="4400" spc="160" dirty="0">
                <a:solidFill>
                  <a:schemeClr val="tx1">
                    <a:lumMod val="95000"/>
                    <a:lumOff val="5000"/>
                  </a:schemeClr>
                </a:solidFill>
                <a:latin typeface="Amatic SC" pitchFamily="2" charset="-79"/>
                <a:ea typeface="Open Sans Semibold" panose="020B0706030804020204" pitchFamily="34" charset="0"/>
                <a:cs typeface="Amatic SC" pitchFamily="2" charset="-79"/>
              </a:rPr>
              <a:t>TAG 1</a:t>
            </a:r>
          </a:p>
          <a:p>
            <a:r>
              <a:rPr lang="de-DE" sz="2000" spc="160" dirty="0">
                <a:solidFill>
                  <a:schemeClr val="tx1">
                    <a:lumMod val="95000"/>
                    <a:lumOff val="5000"/>
                  </a:schemeClr>
                </a:solidFill>
                <a:latin typeface="Amatic SC" pitchFamily="2" charset="-79"/>
                <a:ea typeface="Open Sans Semibold" panose="020B0706030804020204" pitchFamily="34" charset="0"/>
                <a:cs typeface="Amatic SC" pitchFamily="2" charset="-79"/>
              </a:rPr>
              <a:t>Sonntag, 10. </a:t>
            </a:r>
            <a:r>
              <a:rPr lang="de-DE" sz="2000" spc="160" dirty="0" err="1">
                <a:solidFill>
                  <a:schemeClr val="tx1">
                    <a:lumMod val="95000"/>
                    <a:lumOff val="5000"/>
                  </a:schemeClr>
                </a:solidFill>
                <a:latin typeface="Amatic SC" pitchFamily="2" charset="-79"/>
                <a:ea typeface="Open Sans Semibold" panose="020B0706030804020204" pitchFamily="34" charset="0"/>
                <a:cs typeface="Amatic SC" pitchFamily="2" charset="-79"/>
              </a:rPr>
              <a:t>JÄnner</a:t>
            </a:r>
            <a:r>
              <a:rPr lang="de-DE" sz="2000" spc="160" dirty="0">
                <a:solidFill>
                  <a:schemeClr val="tx1">
                    <a:lumMod val="95000"/>
                    <a:lumOff val="5000"/>
                  </a:schemeClr>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chemeClr val="tx1">
                  <a:lumMod val="95000"/>
                  <a:lumOff val="5000"/>
                </a:schemeClr>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chemeClr val="tx1">
                  <a:lumMod val="95000"/>
                  <a:lumOff val="5000"/>
                </a:schemeClr>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chemeClr val="tx1">
                    <a:lumMod val="95000"/>
                    <a:lumOff val="5000"/>
                  </a:schemeClr>
                </a:solidFill>
                <a:latin typeface="Montserrat Light" pitchFamily="2" charset="77"/>
              </a:rPr>
              <a:t>Als sie das hörten, erhoben sie ihre Stimme einmütig zu Gott und sprachen: Herr, du hast Himmel und Erde und das Meer und alles, was darin ist, gemacht.</a:t>
            </a:r>
          </a:p>
          <a:p>
            <a:endParaRPr lang="de-CH" sz="1600" i="1" dirty="0">
              <a:solidFill>
                <a:schemeClr val="tx1">
                  <a:lumMod val="95000"/>
                  <a:lumOff val="5000"/>
                </a:schemeClr>
              </a:solidFill>
              <a:latin typeface="Montserrat Light" pitchFamily="2" charset="77"/>
            </a:endParaRPr>
          </a:p>
          <a:p>
            <a:r>
              <a:rPr lang="de-CH" sz="1200" dirty="0">
                <a:solidFill>
                  <a:schemeClr val="tx1">
                    <a:lumMod val="95000"/>
                    <a:lumOff val="5000"/>
                  </a:schemeClr>
                </a:solidFill>
                <a:latin typeface="Montserrat" panose="02000505000000020004" pitchFamily="2" charset="77"/>
              </a:rPr>
              <a:t>APOSTELGESCHICHTE 4,24</a:t>
            </a:r>
            <a:br>
              <a:rPr lang="de-CH" dirty="0">
                <a:solidFill>
                  <a:schemeClr val="tx1">
                    <a:lumMod val="95000"/>
                    <a:lumOff val="5000"/>
                  </a:schemeClr>
                </a:solidFill>
              </a:rPr>
            </a:br>
            <a:endParaRPr lang="de-CH" dirty="0">
              <a:solidFill>
                <a:schemeClr val="tx1">
                  <a:lumMod val="95000"/>
                  <a:lumOff val="5000"/>
                </a:schemeClr>
              </a:solidFill>
            </a:endParaRPr>
          </a:p>
        </p:txBody>
      </p:sp>
      <p:sp>
        <p:nvSpPr>
          <p:cNvPr id="8" name="Textfeld 7">
            <a:extLst>
              <a:ext uri="{FF2B5EF4-FFF2-40B4-BE49-F238E27FC236}">
                <a16:creationId xmlns:a16="http://schemas.microsoft.com/office/drawing/2014/main" id="{84BDC46D-8D13-6087-7A00-544AC616AA06}"/>
              </a:ext>
            </a:extLst>
          </p:cNvPr>
          <p:cNvSpPr txBox="1"/>
          <p:nvPr/>
        </p:nvSpPr>
        <p:spPr>
          <a:xfrm>
            <a:off x="3810465" y="3178275"/>
            <a:ext cx="7696036" cy="1477328"/>
          </a:xfrm>
          <a:prstGeom prst="rect">
            <a:avLst/>
          </a:prstGeom>
          <a:noFill/>
        </p:spPr>
        <p:txBody>
          <a:bodyPr wrap="square" rtlCol="0">
            <a:spAutoFit/>
          </a:bodyPr>
          <a:lstStyle/>
          <a:p>
            <a:pPr marL="285750" indent="-285750">
              <a:buFont typeface="Arial" panose="020B0604020202020204" pitchFamily="34" charset="0"/>
              <a:buChar char="•"/>
            </a:pPr>
            <a:r>
              <a:rPr lang="de-CH" dirty="0">
                <a:latin typeface="Montserrat Light" pitchFamily="2" charset="77"/>
              </a:rPr>
              <a:t>Wir bitten dich für unsere Gemeinden: Entfache neu die Freude am gemeinsamen Gebet. Erfülle uns mit deinem Heiligen Geist und schenke uns Freimut, das Evangelium liebevoll und klar weiterzugeben - gerade in einer Zeit, in der viele Orientierung suchen.</a:t>
            </a:r>
          </a:p>
        </p:txBody>
      </p:sp>
      <p:pic>
        <p:nvPicPr>
          <p:cNvPr id="3" name="Grafik 2">
            <a:extLst>
              <a:ext uri="{FF2B5EF4-FFF2-40B4-BE49-F238E27FC236}">
                <a16:creationId xmlns:a16="http://schemas.microsoft.com/office/drawing/2014/main" id="{DBF8B374-4B6A-B36C-1530-0FDE3963CB03}"/>
              </a:ext>
            </a:extLst>
          </p:cNvPr>
          <p:cNvPicPr>
            <a:picLocks noChangeAspect="1"/>
          </p:cNvPicPr>
          <p:nvPr/>
        </p:nvPicPr>
        <p:blipFill>
          <a:blip r:embed="rId4"/>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918074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9EC77-0840-410C-C720-FBD79A6D708E}"/>
            </a:ext>
          </a:extLst>
        </p:cNvPr>
        <p:cNvGrpSpPr/>
        <p:nvPr/>
      </p:nvGrpSpPr>
      <p:grpSpPr>
        <a:xfrm>
          <a:off x="0" y="0"/>
          <a:ext cx="0" cy="0"/>
          <a:chOff x="0" y="0"/>
          <a:chExt cx="0" cy="0"/>
        </a:xfrm>
      </p:grpSpPr>
      <p:sp>
        <p:nvSpPr>
          <p:cNvPr id="6" name="Textfeld 5">
            <a:extLst>
              <a:ext uri="{FF2B5EF4-FFF2-40B4-BE49-F238E27FC236}">
                <a16:creationId xmlns:a16="http://schemas.microsoft.com/office/drawing/2014/main" id="{F08B3C63-6123-947C-8948-7B5BE72B7DF9}"/>
              </a:ext>
            </a:extLst>
          </p:cNvPr>
          <p:cNvSpPr txBox="1"/>
          <p:nvPr/>
        </p:nvSpPr>
        <p:spPr>
          <a:xfrm>
            <a:off x="3476368" y="1996364"/>
            <a:ext cx="7702378" cy="683264"/>
          </a:xfrm>
          <a:prstGeom prst="rect">
            <a:avLst/>
          </a:prstGeom>
          <a:noFill/>
        </p:spPr>
        <p:txBody>
          <a:bodyPr wrap="square" rtlCol="0">
            <a:spAutoFit/>
          </a:bodyPr>
          <a:lstStyle/>
          <a:p>
            <a:pPr algn="ctr">
              <a:lnSpc>
                <a:spcPct val="80000"/>
              </a:lnSpc>
            </a:pPr>
            <a:r>
              <a:rPr lang="de-DE" sz="4800" spc="160" dirty="0">
                <a:solidFill>
                  <a:schemeClr val="tx1">
                    <a:lumMod val="85000"/>
                    <a:lumOff val="15000"/>
                  </a:schemeClr>
                </a:solidFill>
                <a:latin typeface="Amatic SC" pitchFamily="2" charset="-79"/>
                <a:ea typeface="Open Sans Semibold" panose="020B0706030804020204" pitchFamily="34" charset="0"/>
                <a:cs typeface="Amatic SC" pitchFamily="2" charset="-79"/>
              </a:rPr>
              <a:t>Praktische </a:t>
            </a:r>
            <a:r>
              <a:rPr lang="de-DE" sz="4800" spc="160" dirty="0" err="1">
                <a:solidFill>
                  <a:schemeClr val="tx1">
                    <a:lumMod val="85000"/>
                    <a:lumOff val="15000"/>
                  </a:schemeClr>
                </a:solidFill>
                <a:latin typeface="Amatic SC" pitchFamily="2" charset="-79"/>
                <a:ea typeface="Open Sans Semibold" panose="020B0706030804020204" pitchFamily="34" charset="0"/>
                <a:cs typeface="Amatic SC" pitchFamily="2" charset="-79"/>
              </a:rPr>
              <a:t>tipps</a:t>
            </a:r>
            <a:endParaRPr lang="de-DE" sz="4800" spc="160" dirty="0">
              <a:solidFill>
                <a:schemeClr val="tx1">
                  <a:lumMod val="85000"/>
                  <a:lumOff val="15000"/>
                </a:schemeClr>
              </a:solidFill>
              <a:latin typeface="Amatic SC" pitchFamily="2" charset="-79"/>
              <a:ea typeface="Open Sans Semibold" panose="020B0706030804020204" pitchFamily="34" charset="0"/>
              <a:cs typeface="Amatic SC" pitchFamily="2" charset="-79"/>
            </a:endParaRPr>
          </a:p>
        </p:txBody>
      </p:sp>
      <p:pic>
        <p:nvPicPr>
          <p:cNvPr id="13" name="Grafik 12">
            <a:extLst>
              <a:ext uri="{FF2B5EF4-FFF2-40B4-BE49-F238E27FC236}">
                <a16:creationId xmlns:a16="http://schemas.microsoft.com/office/drawing/2014/main" id="{738267FC-CE68-C2F5-23A9-7B714108F0CD}"/>
              </a:ext>
            </a:extLst>
          </p:cNvPr>
          <p:cNvPicPr>
            <a:picLocks noChangeAspect="1"/>
          </p:cNvPicPr>
          <p:nvPr/>
        </p:nvPicPr>
        <p:blipFill>
          <a:blip r:embed="rId3"/>
          <a:stretch>
            <a:fillRect/>
          </a:stretch>
        </p:blipFill>
        <p:spPr>
          <a:xfrm>
            <a:off x="5965055" y="490532"/>
            <a:ext cx="2815628" cy="860829"/>
          </a:xfrm>
          <a:prstGeom prst="rect">
            <a:avLst/>
          </a:prstGeom>
        </p:spPr>
      </p:pic>
      <p:sp>
        <p:nvSpPr>
          <p:cNvPr id="15" name="Textfeld 14">
            <a:extLst>
              <a:ext uri="{FF2B5EF4-FFF2-40B4-BE49-F238E27FC236}">
                <a16:creationId xmlns:a16="http://schemas.microsoft.com/office/drawing/2014/main" id="{394A049B-9642-AA46-9E23-2265BB9CDC12}"/>
              </a:ext>
            </a:extLst>
          </p:cNvPr>
          <p:cNvSpPr txBox="1"/>
          <p:nvPr/>
        </p:nvSpPr>
        <p:spPr>
          <a:xfrm>
            <a:off x="354906" y="662322"/>
            <a:ext cx="2879723" cy="4044184"/>
          </a:xfrm>
          <a:prstGeom prst="rect">
            <a:avLst/>
          </a:prstGeom>
          <a:noFill/>
        </p:spPr>
        <p:txBody>
          <a:bodyPr wrap="square" rtlCol="0">
            <a:spAutoFit/>
          </a:bodyPr>
          <a:lstStyle/>
          <a:p>
            <a:r>
              <a:rPr lang="de-DE" sz="4400" spc="160" dirty="0">
                <a:solidFill>
                  <a:srgbClr val="F7F2E2"/>
                </a:solidFill>
                <a:latin typeface="Amatic SC" pitchFamily="2" charset="-79"/>
                <a:ea typeface="Open Sans Semibold" panose="020B0706030804020204" pitchFamily="34" charset="0"/>
                <a:cs typeface="Amatic SC" pitchFamily="2" charset="-79"/>
              </a:rPr>
              <a:t>TAG 1</a:t>
            </a:r>
          </a:p>
          <a:p>
            <a:r>
              <a:rPr lang="de-DE" sz="2000" spc="160" dirty="0">
                <a:solidFill>
                  <a:srgbClr val="F7F2E2"/>
                </a:solidFill>
                <a:latin typeface="Amatic SC" pitchFamily="2" charset="-79"/>
                <a:ea typeface="Open Sans Semibold" panose="020B0706030804020204" pitchFamily="34" charset="0"/>
                <a:cs typeface="Amatic SC" pitchFamily="2" charset="-79"/>
              </a:rPr>
              <a:t>Sonntag, 10. </a:t>
            </a:r>
            <a:r>
              <a:rPr lang="de-DE" sz="2000" spc="160" dirty="0" err="1">
                <a:solidFill>
                  <a:srgbClr val="F7F2E2"/>
                </a:solidFill>
                <a:latin typeface="Amatic SC" pitchFamily="2" charset="-79"/>
                <a:ea typeface="Open Sans Semibold" panose="020B0706030804020204" pitchFamily="34" charset="0"/>
                <a:cs typeface="Amatic SC" pitchFamily="2" charset="-79"/>
              </a:rPr>
              <a:t>JÄnner</a:t>
            </a:r>
            <a:r>
              <a:rPr lang="de-DE" sz="2000" spc="160" dirty="0">
                <a:solidFill>
                  <a:srgbClr val="F7F2E2"/>
                </a:solidFill>
                <a:latin typeface="Amatic SC" pitchFamily="2" charset="-79"/>
                <a:ea typeface="Open Sans Semibold" panose="020B0706030804020204" pitchFamily="34" charset="0"/>
                <a:cs typeface="Amatic SC" pitchFamily="2" charset="-79"/>
              </a:rPr>
              <a:t> 2027</a:t>
            </a: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pPr>
              <a:lnSpc>
                <a:spcPct val="80000"/>
              </a:lnSpc>
            </a:pPr>
            <a:endParaRPr lang="de-DE" spc="160" dirty="0">
              <a:solidFill>
                <a:srgbClr val="F7F2E2"/>
              </a:solidFill>
              <a:latin typeface="Montserrat Light" pitchFamily="2" charset="77"/>
              <a:ea typeface="Open Sans Semibold" panose="020B0706030804020204" pitchFamily="34" charset="0"/>
              <a:cs typeface="Abhaya Libre" panose="02000503000000000000" pitchFamily="2" charset="77"/>
            </a:endParaRPr>
          </a:p>
          <a:p>
            <a:r>
              <a:rPr lang="de-CH" sz="1600" i="1" dirty="0">
                <a:solidFill>
                  <a:srgbClr val="F7F2E2"/>
                </a:solidFill>
                <a:latin typeface="Montserrat Light" pitchFamily="2" charset="77"/>
              </a:rPr>
              <a:t>Als sie das hörten, erhoben sie ihre Stimme einmütig zu Gott und sprachen: Herr, du hast Himmel und Erde und das Meer und alles, was darin ist, gemacht.</a:t>
            </a:r>
          </a:p>
          <a:p>
            <a:endParaRPr lang="de-CH" sz="1600" i="1" dirty="0">
              <a:solidFill>
                <a:srgbClr val="F7F2E2"/>
              </a:solidFill>
              <a:latin typeface="Montserrat Light" pitchFamily="2" charset="77"/>
            </a:endParaRPr>
          </a:p>
          <a:p>
            <a:r>
              <a:rPr lang="de-CH" sz="1200" dirty="0">
                <a:solidFill>
                  <a:srgbClr val="F7F2E2"/>
                </a:solidFill>
                <a:latin typeface="Montserrat" panose="02000505000000020004" pitchFamily="2" charset="77"/>
              </a:rPr>
              <a:t>APOSTELGESCHICHTE 4,24</a:t>
            </a:r>
            <a:br>
              <a:rPr lang="de-CH" dirty="0">
                <a:solidFill>
                  <a:srgbClr val="F7F2E2"/>
                </a:solidFill>
              </a:rPr>
            </a:br>
            <a:endParaRPr lang="de-CH" dirty="0">
              <a:solidFill>
                <a:srgbClr val="F7F2E2"/>
              </a:solidFill>
            </a:endParaRPr>
          </a:p>
        </p:txBody>
      </p:sp>
      <p:sp>
        <p:nvSpPr>
          <p:cNvPr id="8" name="Textfeld 7">
            <a:extLst>
              <a:ext uri="{FF2B5EF4-FFF2-40B4-BE49-F238E27FC236}">
                <a16:creationId xmlns:a16="http://schemas.microsoft.com/office/drawing/2014/main" id="{488E69A6-94BA-DED4-2DA5-41DB4842A41A}"/>
              </a:ext>
            </a:extLst>
          </p:cNvPr>
          <p:cNvSpPr txBox="1"/>
          <p:nvPr/>
        </p:nvSpPr>
        <p:spPr>
          <a:xfrm>
            <a:off x="3810465" y="3178275"/>
            <a:ext cx="7696036" cy="1754326"/>
          </a:xfrm>
          <a:prstGeom prst="rect">
            <a:avLst/>
          </a:prstGeom>
          <a:noFill/>
        </p:spPr>
        <p:txBody>
          <a:bodyPr wrap="square" rtlCol="0">
            <a:spAutoFit/>
          </a:bodyPr>
          <a:lstStyle/>
          <a:p>
            <a:pPr marL="285750" indent="-285750">
              <a:buFont typeface="Arial" panose="020B0604020202020204" pitchFamily="34" charset="0"/>
              <a:buChar char="•"/>
            </a:pPr>
            <a:r>
              <a:rPr lang="de-CH" dirty="0">
                <a:latin typeface="Montserrat Light" pitchFamily="2" charset="77"/>
              </a:rPr>
              <a:t>Startet mit fünf Minuten Anbetung, ohne Fürbitten zu nennen. Richtet euren Blick bewusst auf Gottes Grösse. Danach nennt jede Person eine Herausforderung, die ihr Sorgen macht. Formuliert daraus keine Problembeschreibung, sondern bittet um Freimut und Vertrauen. Beendet den Gebetsabend mit einem gemeinsamen Gebet für eure Stadt oder Region.</a:t>
            </a:r>
          </a:p>
        </p:txBody>
      </p:sp>
      <p:pic>
        <p:nvPicPr>
          <p:cNvPr id="3" name="Grafik 2">
            <a:extLst>
              <a:ext uri="{FF2B5EF4-FFF2-40B4-BE49-F238E27FC236}">
                <a16:creationId xmlns:a16="http://schemas.microsoft.com/office/drawing/2014/main" id="{2D45546C-EACF-2F91-97F7-31FF01B9246E}"/>
              </a:ext>
            </a:extLst>
          </p:cNvPr>
          <p:cNvPicPr>
            <a:picLocks noChangeAspect="1"/>
          </p:cNvPicPr>
          <p:nvPr/>
        </p:nvPicPr>
        <p:blipFill>
          <a:blip r:embed="rId4"/>
          <a:stretch>
            <a:fillRect/>
          </a:stretch>
        </p:blipFill>
        <p:spPr>
          <a:xfrm>
            <a:off x="10180653" y="170982"/>
            <a:ext cx="1656441" cy="749964"/>
          </a:xfrm>
          <a:prstGeom prst="rect">
            <a:avLst/>
          </a:prstGeom>
        </p:spPr>
      </p:pic>
    </p:spTree>
    <p:extLst>
      <p:ext uri="{BB962C8B-B14F-4D97-AF65-F5344CB8AC3E}">
        <p14:creationId xmlns:p14="http://schemas.microsoft.com/office/powerpoint/2010/main" val="354863990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Benutzerdefiniertes Design">
  <a:themeElements>
    <a:clrScheme name="Gelb">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7d6c1a3-84d2-48ba-af34-f9f1b6bf1cc3" xsi:nil="true"/>
    <lcf76f155ced4ddcb4097134ff3c332f xmlns="126fc7d7-0979-467e-9682-032ee733021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97AF9F31583DE24883716D9E44B1DDC3" ma:contentTypeVersion="15" ma:contentTypeDescription="Ein neues Dokument erstellen." ma:contentTypeScope="" ma:versionID="e09f90c977f40885b885e035cd5ff140">
  <xsd:schema xmlns:xsd="http://www.w3.org/2001/XMLSchema" xmlns:xs="http://www.w3.org/2001/XMLSchema" xmlns:p="http://schemas.microsoft.com/office/2006/metadata/properties" xmlns:ns2="126fc7d7-0979-467e-9682-032ee733021e" xmlns:ns3="77d6c1a3-84d2-48ba-af34-f9f1b6bf1cc3" targetNamespace="http://schemas.microsoft.com/office/2006/metadata/properties" ma:root="true" ma:fieldsID="fabd1a16a9808d91ec13fc7ed375a44c" ns2:_="" ns3:_="">
    <xsd:import namespace="126fc7d7-0979-467e-9682-032ee733021e"/>
    <xsd:import namespace="77d6c1a3-84d2-48ba-af34-f9f1b6bf1cc3"/>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bjectDetectorVersions" minOccurs="0"/>
                <xsd:element ref="ns2:MediaServiceLocation" minOccurs="0"/>
                <xsd:element ref="ns2:MediaServiceSearchPropertie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6fc7d7-0979-467e-9682-032ee733021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dmarkierungen" ma:readOnly="false" ma:fieldId="{5cf76f15-5ced-4ddc-b409-7134ff3c332f}" ma:taxonomyMulti="true" ma:sspId="ee1d85c8-256c-4485-945b-1ae8f9936148"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7d6c1a3-84d2-48ba-af34-f9f1b6bf1cc3"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c4ef566-49ae-4e99-b279-819b27456ffa}" ma:internalName="TaxCatchAll" ma:showField="CatchAllData" ma:web="77d6c1a3-84d2-48ba-af34-f9f1b6bf1cc3">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8DF4630-25C3-4DB8-8C11-F07DBD4B589D}">
  <ds:schemaRefs>
    <ds:schemaRef ds:uri="http://purl.org/dc/terms/"/>
    <ds:schemaRef ds:uri="http://purl.org/dc/elements/1.1/"/>
    <ds:schemaRef ds:uri="02ba532d-f180-4f8f-872c-99e32e6fc8fa"/>
    <ds:schemaRef ds:uri="http://purl.org/dc/dcmitype/"/>
    <ds:schemaRef ds:uri="http://schemas.microsoft.com/office/2006/metadata/properties"/>
    <ds:schemaRef ds:uri="http://schemas.microsoft.com/office/2006/documentManagement/types"/>
    <ds:schemaRef ds:uri="http://schemas.openxmlformats.org/package/2006/metadata/core-properties"/>
    <ds:schemaRef ds:uri="http://www.w3.org/XML/1998/namespace"/>
    <ds:schemaRef ds:uri="http://schemas.microsoft.com/office/infopath/2007/PartnerControls"/>
    <ds:schemaRef ds:uri="0867fed2-0fe1-4fd8-a119-e39e0a0a4aa0"/>
  </ds:schemaRefs>
</ds:datastoreItem>
</file>

<file path=customXml/itemProps2.xml><?xml version="1.0" encoding="utf-8"?>
<ds:datastoreItem xmlns:ds="http://schemas.openxmlformats.org/officeDocument/2006/customXml" ds:itemID="{5A8BAF76-D84A-4C20-9081-2C75035AA30C}">
  <ds:schemaRefs>
    <ds:schemaRef ds:uri="http://schemas.microsoft.com/sharepoint/v3/contenttype/forms"/>
  </ds:schemaRefs>
</ds:datastoreItem>
</file>

<file path=customXml/itemProps3.xml><?xml version="1.0" encoding="utf-8"?>
<ds:datastoreItem xmlns:ds="http://schemas.openxmlformats.org/officeDocument/2006/customXml" ds:itemID="{D68CB3A8-E742-4F06-B2B4-152B49BEE411}"/>
</file>

<file path=docProps/app.xml><?xml version="1.0" encoding="utf-8"?>
<Properties xmlns="http://schemas.openxmlformats.org/officeDocument/2006/extended-properties" xmlns:vt="http://schemas.openxmlformats.org/officeDocument/2006/docPropsVTypes">
  <TotalTime>0</TotalTime>
  <Words>924</Words>
  <Application>Microsoft Macintosh PowerPoint</Application>
  <PresentationFormat>Breitbild</PresentationFormat>
  <Paragraphs>140</Paragraphs>
  <Slides>14</Slides>
  <Notes>14</Notes>
  <HiddenSlides>0</HiddenSlides>
  <MMClips>0</MMClips>
  <ScaleCrop>false</ScaleCrop>
  <HeadingPairs>
    <vt:vector size="6" baseType="variant">
      <vt:variant>
        <vt:lpstr>Verwendete Schriftarten</vt:lpstr>
      </vt:variant>
      <vt:variant>
        <vt:i4>5</vt:i4>
      </vt:variant>
      <vt:variant>
        <vt:lpstr>Design</vt:lpstr>
      </vt:variant>
      <vt:variant>
        <vt:i4>5</vt:i4>
      </vt:variant>
      <vt:variant>
        <vt:lpstr>Folientitel</vt:lpstr>
      </vt:variant>
      <vt:variant>
        <vt:i4>14</vt:i4>
      </vt:variant>
    </vt:vector>
  </HeadingPairs>
  <TitlesOfParts>
    <vt:vector size="24" baseType="lpstr">
      <vt:lpstr>Amatic SC</vt:lpstr>
      <vt:lpstr>Aptos</vt:lpstr>
      <vt:lpstr>Arial</vt:lpstr>
      <vt:lpstr>Montserrat</vt:lpstr>
      <vt:lpstr>Montserrat Light</vt:lpstr>
      <vt:lpstr>Office</vt:lpstr>
      <vt:lpstr>Benutzerdefiniertes Design</vt:lpstr>
      <vt:lpstr>4_Benutzerdefiniertes Design</vt:lpstr>
      <vt:lpstr>2_Benutzerdefiniertes Design</vt:lpstr>
      <vt:lpstr>3_Benutzerdefiniertes Design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Roland Mürner</dc:creator>
  <cp:lastModifiedBy>Roland Mürner</cp:lastModifiedBy>
  <cp:revision>23</cp:revision>
  <dcterms:created xsi:type="dcterms:W3CDTF">2021-09-09T15:33:07Z</dcterms:created>
  <dcterms:modified xsi:type="dcterms:W3CDTF">2026-09-17T09:03:40Z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0x01010097AF9F31583DE24883716D9E44B1DDC3</vt:lpwstr>
  </property>
  <property fmtid="{D5CDD505-2E9C-101B-9397-08002B2CF9AE}" pid="3" name="MediaServiceImageTags">
    <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TriggerFlowInfo">
    <vt:lpwstr/>
  </property>
</Properties>
</file>