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4" r:id="rId7"/>
    <p:sldMasterId id="2147483666" r:id="rId8"/>
  </p:sldMasterIdLst>
  <p:sldIdLst>
    <p:sldId id="256" r:id="rId9"/>
    <p:sldId id="267" r:id="rId10"/>
    <p:sldId id="266" r:id="rId11"/>
    <p:sldId id="268" r:id="rId12"/>
    <p:sldId id="26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65E"/>
    <a:srgbClr val="95C11E"/>
    <a:srgbClr val="ECF3DA"/>
    <a:srgbClr val="009900"/>
    <a:srgbClr val="4A8282"/>
    <a:srgbClr val="7F7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64599-D7E1-0343-B54E-6C72CEA7C5F9}" v="6" dt="2025-09-18T14:11:20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6" autoAdjust="0"/>
    <p:restoredTop sz="96305"/>
  </p:normalViewPr>
  <p:slideViewPr>
    <p:cSldViewPr snapToGrid="0">
      <p:cViewPr varScale="1">
        <p:scale>
          <a:sx n="210" d="100"/>
          <a:sy n="210" d="100"/>
        </p:scale>
        <p:origin x="349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Mürner" userId="7cf5848c-f3d7-4ca5-9c60-ed855c0dd069" providerId="ADAL" clId="{070EB586-6A5F-5EF7-BE1B-09D6B19F89C2}"/>
    <pc:docChg chg="undo custSel modSld modMainMaster">
      <pc:chgData name="Roland Mürner" userId="7cf5848c-f3d7-4ca5-9c60-ed855c0dd069" providerId="ADAL" clId="{070EB586-6A5F-5EF7-BE1B-09D6B19F89C2}" dt="2025-09-18T14:11:20.562" v="12"/>
      <pc:docMkLst>
        <pc:docMk/>
      </pc:docMkLst>
      <pc:sldChg chg="addSp modSp">
        <pc:chgData name="Roland Mürner" userId="7cf5848c-f3d7-4ca5-9c60-ed855c0dd069" providerId="ADAL" clId="{070EB586-6A5F-5EF7-BE1B-09D6B19F89C2}" dt="2025-09-18T14:11:20.562" v="12"/>
        <pc:sldMkLst>
          <pc:docMk/>
          <pc:sldMk cId="1385952913" sldId="256"/>
        </pc:sldMkLst>
        <pc:picChg chg="add mod">
          <ac:chgData name="Roland Mürner" userId="7cf5848c-f3d7-4ca5-9c60-ed855c0dd069" providerId="ADAL" clId="{070EB586-6A5F-5EF7-BE1B-09D6B19F89C2}" dt="2025-09-18T14:11:20.562" v="12"/>
          <ac:picMkLst>
            <pc:docMk/>
            <pc:sldMk cId="1385952913" sldId="256"/>
            <ac:picMk id="2" creationId="{74426CE5-C459-233B-064D-D02D80B904F6}"/>
          </ac:picMkLst>
        </pc:picChg>
      </pc:sldChg>
      <pc:sldChg chg="addSp delSp modSp mod">
        <pc:chgData name="Roland Mürner" userId="7cf5848c-f3d7-4ca5-9c60-ed855c0dd069" providerId="ADAL" clId="{070EB586-6A5F-5EF7-BE1B-09D6B19F89C2}" dt="2025-09-18T14:05:06.894" v="8"/>
        <pc:sldMkLst>
          <pc:docMk/>
          <pc:sldMk cId="3352238893" sldId="262"/>
        </pc:sldMkLst>
        <pc:picChg chg="add mod">
          <ac:chgData name="Roland Mürner" userId="7cf5848c-f3d7-4ca5-9c60-ed855c0dd069" providerId="ADAL" clId="{070EB586-6A5F-5EF7-BE1B-09D6B19F89C2}" dt="2025-09-18T14:05:06.894" v="8"/>
          <ac:picMkLst>
            <pc:docMk/>
            <pc:sldMk cId="3352238893" sldId="262"/>
            <ac:picMk id="3" creationId="{340D76A0-5728-BFA6-5E53-E520573AED40}"/>
          </ac:picMkLst>
        </pc:picChg>
        <pc:picChg chg="del">
          <ac:chgData name="Roland Mürner" userId="7cf5848c-f3d7-4ca5-9c60-ed855c0dd069" providerId="ADAL" clId="{070EB586-6A5F-5EF7-BE1B-09D6B19F89C2}" dt="2025-09-18T14:05:06.246" v="7" actId="478"/>
          <ac:picMkLst>
            <pc:docMk/>
            <pc:sldMk cId="3352238893" sldId="262"/>
            <ac:picMk id="4" creationId="{3984F8FB-CD70-7279-8629-3D61B614F715}"/>
          </ac:picMkLst>
        </pc:picChg>
      </pc:sldChg>
      <pc:sldChg chg="addSp delSp modSp mod">
        <pc:chgData name="Roland Mürner" userId="7cf5848c-f3d7-4ca5-9c60-ed855c0dd069" providerId="ADAL" clId="{070EB586-6A5F-5EF7-BE1B-09D6B19F89C2}" dt="2025-09-18T14:04:58.289" v="4"/>
        <pc:sldMkLst>
          <pc:docMk/>
          <pc:sldMk cId="2393707349" sldId="266"/>
        </pc:sldMkLst>
        <pc:picChg chg="add mod">
          <ac:chgData name="Roland Mürner" userId="7cf5848c-f3d7-4ca5-9c60-ed855c0dd069" providerId="ADAL" clId="{070EB586-6A5F-5EF7-BE1B-09D6B19F89C2}" dt="2025-09-18T14:04:58.289" v="4"/>
          <ac:picMkLst>
            <pc:docMk/>
            <pc:sldMk cId="2393707349" sldId="266"/>
            <ac:picMk id="2" creationId="{D3FE8DE3-8DE9-23D4-2AE1-3EF8656A3CD2}"/>
          </ac:picMkLst>
        </pc:picChg>
        <pc:picChg chg="del">
          <ac:chgData name="Roland Mürner" userId="7cf5848c-f3d7-4ca5-9c60-ed855c0dd069" providerId="ADAL" clId="{070EB586-6A5F-5EF7-BE1B-09D6B19F89C2}" dt="2025-09-18T14:04:57.650" v="3" actId="478"/>
          <ac:picMkLst>
            <pc:docMk/>
            <pc:sldMk cId="2393707349" sldId="266"/>
            <ac:picMk id="3" creationId="{1D9531B4-4248-F8B5-B25B-303DA24780A4}"/>
          </ac:picMkLst>
        </pc:picChg>
      </pc:sldChg>
      <pc:sldChg chg="modSp mod">
        <pc:chgData name="Roland Mürner" userId="7cf5848c-f3d7-4ca5-9c60-ed855c0dd069" providerId="ADAL" clId="{070EB586-6A5F-5EF7-BE1B-09D6B19F89C2}" dt="2025-09-18T14:04:50.547" v="2" actId="14826"/>
        <pc:sldMkLst>
          <pc:docMk/>
          <pc:sldMk cId="961925545" sldId="267"/>
        </pc:sldMkLst>
        <pc:picChg chg="mod">
          <ac:chgData name="Roland Mürner" userId="7cf5848c-f3d7-4ca5-9c60-ed855c0dd069" providerId="ADAL" clId="{070EB586-6A5F-5EF7-BE1B-09D6B19F89C2}" dt="2025-09-18T14:04:50.547" v="2" actId="14826"/>
          <ac:picMkLst>
            <pc:docMk/>
            <pc:sldMk cId="961925545" sldId="267"/>
            <ac:picMk id="3" creationId="{15F1587E-6C0B-7C27-840B-F4C14E2C3186}"/>
          </ac:picMkLst>
        </pc:picChg>
      </pc:sldChg>
      <pc:sldChg chg="addSp delSp modSp mod">
        <pc:chgData name="Roland Mürner" userId="7cf5848c-f3d7-4ca5-9c60-ed855c0dd069" providerId="ADAL" clId="{070EB586-6A5F-5EF7-BE1B-09D6B19F89C2}" dt="2025-09-18T14:05:03.207" v="6"/>
        <pc:sldMkLst>
          <pc:docMk/>
          <pc:sldMk cId="2128848866" sldId="268"/>
        </pc:sldMkLst>
        <pc:picChg chg="add mod">
          <ac:chgData name="Roland Mürner" userId="7cf5848c-f3d7-4ca5-9c60-ed855c0dd069" providerId="ADAL" clId="{070EB586-6A5F-5EF7-BE1B-09D6B19F89C2}" dt="2025-09-18T14:05:03.207" v="6"/>
          <ac:picMkLst>
            <pc:docMk/>
            <pc:sldMk cId="2128848866" sldId="268"/>
            <ac:picMk id="2" creationId="{BCCB7CFC-D74C-DFA5-F828-2FC246C254B9}"/>
          </ac:picMkLst>
        </pc:picChg>
        <pc:picChg chg="del">
          <ac:chgData name="Roland Mürner" userId="7cf5848c-f3d7-4ca5-9c60-ed855c0dd069" providerId="ADAL" clId="{070EB586-6A5F-5EF7-BE1B-09D6B19F89C2}" dt="2025-09-18T14:05:02.614" v="5" actId="478"/>
          <ac:picMkLst>
            <pc:docMk/>
            <pc:sldMk cId="2128848866" sldId="268"/>
            <ac:picMk id="3" creationId="{C03EA39C-5AAF-4D7F-EE4E-ECE834663764}"/>
          </ac:picMkLst>
        </pc:picChg>
      </pc:sldChg>
      <pc:sldMasterChg chg="modSp mod">
        <pc:chgData name="Roland Mürner" userId="7cf5848c-f3d7-4ca5-9c60-ed855c0dd069" providerId="ADAL" clId="{070EB586-6A5F-5EF7-BE1B-09D6B19F89C2}" dt="2025-09-18T14:11:06.157" v="11" actId="14826"/>
        <pc:sldMasterMkLst>
          <pc:docMk/>
          <pc:sldMasterMk cId="439994017" sldId="2147483648"/>
        </pc:sldMasterMkLst>
        <pc:picChg chg="mod">
          <ac:chgData name="Roland Mürner" userId="7cf5848c-f3d7-4ca5-9c60-ed855c0dd069" providerId="ADAL" clId="{070EB586-6A5F-5EF7-BE1B-09D6B19F89C2}" dt="2025-09-18T14:11:06.157" v="11" actId="14826"/>
          <ac:picMkLst>
            <pc:docMk/>
            <pc:sldMasterMk cId="439994017" sldId="2147483648"/>
            <ac:picMk id="9" creationId="{E430966D-F0DF-4DFA-2747-7B0BFD1F1F81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239C-90D0-4070-A423-022F66D14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0579F9-6C42-411F-B67E-81E1DE248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59E9B-08E3-4B78-BB39-7D603FA9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1961-3710-453D-BFA3-26DA7290F26A}" type="datetimeFigureOut">
              <a:rPr lang="de-CH" smtClean="0"/>
              <a:t>18.09.25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18307C-89E0-43CD-873E-909C3AF5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AD2B8-FDD7-41C8-B04F-16E6D2A5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038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18.09.25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2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18.09.25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0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18.09.25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3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337-6FB0-2B3C-3EE0-1F697473A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92482-FAD2-E87C-E7D0-D32BA1E4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641D0-92DF-F425-2733-F9BD888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0D249-77BD-4068-B1DB-8C6363512E35}" type="datetimeFigureOut">
              <a:rPr lang="de-CH" smtClean="0"/>
              <a:t>18.09.25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30D09-F30F-2122-69A9-7FB993F7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7176DF-365C-92CA-6D42-3DCCB2E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727CB-6690-451C-8327-177231B721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71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09CA9D-658F-48FE-ABA1-08186C78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06813-20A8-4BE5-B3DC-FF05008F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8ACA4-4EFC-4CAD-B5A0-AFCF6437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1961-3710-453D-BFA3-26DA7290F26A}" type="datetimeFigureOut">
              <a:rPr lang="de-CH" smtClean="0"/>
              <a:t>18.09.25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AF0ADC-DDE9-4778-B8E7-F12224338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DE350-C33C-4339-8A1A-9B640BB4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A8A7-0C19-4F51-AA30-1B28279CC83D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30966D-F0DF-4DFA-2747-7B0BFD1F1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394DBA-D85C-7A9D-1A8A-FDC836B95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Handschrift, Rechteck, Tafel enthält.&#10;&#10;KI-generierte Inhalte können fehlerhaft sein.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014219-6882-0A4B-90D2-845D1C60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426CE5-C459-233B-064D-D02D80B90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754" y="209988"/>
            <a:ext cx="1589966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697910D-9772-52B8-A590-760A9081FA26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65FAEB-A299-7291-1644-8B80CA6381A7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F1587E-6C0B-7C27-840B-F4C14E2C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754" y="209988"/>
            <a:ext cx="1589966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F46DCD7-7489-3380-4C4D-83542ED50DAB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8594B4-E90F-6E95-464C-0EA9FDF0E06A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FE8DE3-8DE9-23D4-2AE1-3EF8656A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754" y="209988"/>
            <a:ext cx="1589966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1C09DFD-B81F-552C-9E98-FD167EBC6D35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1651F9-BB6E-0BAE-B05A-A2F00FABF886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CB7CFC-D74C-DFA5-F828-2FC246C25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754" y="209988"/>
            <a:ext cx="1589966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4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6F25614-A5A9-2173-3589-47CFEC40F03F}"/>
              </a:ext>
            </a:extLst>
          </p:cNvPr>
          <p:cNvSpPr txBox="1"/>
          <p:nvPr/>
        </p:nvSpPr>
        <p:spPr>
          <a:xfrm>
            <a:off x="3255982" y="1190667"/>
            <a:ext cx="47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haya Libre" panose="02000503000000000000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Titel </a:t>
            </a:r>
            <a:endParaRPr lang="de-CH" sz="4800" b="1" dirty="0">
              <a:solidFill>
                <a:schemeClr val="tx1">
                  <a:lumMod val="85000"/>
                  <a:lumOff val="15000"/>
                </a:schemeClr>
              </a:solidFill>
              <a:latin typeface="Abhaya Libre" panose="02000503000000000000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C5FFD3-1CA6-E2FF-9434-B91692AAD85E}"/>
              </a:ext>
            </a:extLst>
          </p:cNvPr>
          <p:cNvSpPr txBox="1"/>
          <p:nvPr/>
        </p:nvSpPr>
        <p:spPr>
          <a:xfrm>
            <a:off x="3255983" y="2262590"/>
            <a:ext cx="7696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consetetur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sadipscing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elitr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nonumy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eirmod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tempor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invidunt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ut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labore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magna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aliquyam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erat, sed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diam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voluptua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At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vero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eos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accusam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justo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duo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dolores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rebum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 Stet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clita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kasd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gubergren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no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sea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takimata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sanctus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est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Lorem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ipsum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dolor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sit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amet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" pitchFamily="2" charset="77"/>
                <a:ea typeface="Open Sans Semibold" panose="020B0706030804020204" pitchFamily="34" charset="0"/>
                <a:cs typeface="Abhaya Libre" panose="02000503000000000000" pitchFamily="2" charset="77"/>
              </a:rPr>
              <a:t>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Nunito Sans Normal" pitchFamily="2" charset="77"/>
              <a:ea typeface="Open Sans Semibold" panose="020B0706030804020204" pitchFamily="34" charset="0"/>
              <a:cs typeface="Abhaya Libre" panose="02000503000000000000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0D76A0-5728-BFA6-5E53-E520573AE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6754" y="209988"/>
            <a:ext cx="1589966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enutzerdefiniertes 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39BC4529CC764A8D969D27F2FA9AE7" ma:contentTypeVersion="18" ma:contentTypeDescription="Ein neues Dokument erstellen." ma:contentTypeScope="" ma:versionID="12b8f06f1e8ee26f27c39ab5dad77918">
  <xsd:schema xmlns:xsd="http://www.w3.org/2001/XMLSchema" xmlns:xs="http://www.w3.org/2001/XMLSchema" xmlns:p="http://schemas.microsoft.com/office/2006/metadata/properties" xmlns:ns2="0d31acd3-b82f-4095-9817-6e758cee5ef7" xmlns:ns3="c7a85161-fd93-4805-861a-30959aa65e51" targetNamespace="http://schemas.microsoft.com/office/2006/metadata/properties" ma:root="true" ma:fieldsID="48fb0f5c9f47ddf49a1746ff71f0a887" ns2:_="" ns3:_="">
    <xsd:import namespace="0d31acd3-b82f-4095-9817-6e758cee5ef7"/>
    <xsd:import namespace="c7a85161-fd93-4805-861a-30959aa65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1acd3-b82f-4095-9817-6e758cee5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e1d85c8-256c-4485-945b-1ae8f99361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85161-fd93-4805-861a-30959aa65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6e7bfb-f004-4700-aa8d-25fc17a27f69}" ma:internalName="TaxCatchAll" ma:showField="CatchAllData" ma:web="c7a85161-fd93-4805-861a-30959aa65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a85161-fd93-4805-861a-30959aa65e51" xsi:nil="true"/>
    <lcf76f155ced4ddcb4097134ff3c332f xmlns="0d31acd3-b82f-4095-9817-6e758cee5e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276B8-8431-46E1-A23E-36BCDAD9D34D}"/>
</file>

<file path=customXml/itemProps2.xml><?xml version="1.0" encoding="utf-8"?>
<ds:datastoreItem xmlns:ds="http://schemas.openxmlformats.org/officeDocument/2006/customXml" ds:itemID="{5A8BAF76-D84A-4C20-9081-2C75035AA3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F4630-25C3-4DB8-8C11-F07DBD4B589D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02ba532d-f180-4f8f-872c-99e32e6fc8f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867fed2-0fe1-4fd8-a119-e39e0a0a4a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Macintosh PowerPoint</Application>
  <PresentationFormat>Breitbild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Abhaya Libre</vt:lpstr>
      <vt:lpstr>Arial</vt:lpstr>
      <vt:lpstr>Calibri</vt:lpstr>
      <vt:lpstr>Calibri Light</vt:lpstr>
      <vt:lpstr>Nunito Sans Normal</vt:lpstr>
      <vt:lpstr>Office</vt:lpstr>
      <vt:lpstr>Benutzerdefiniertes Design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Roland Mürner</cp:lastModifiedBy>
  <cp:revision>16</cp:revision>
  <dcterms:created xsi:type="dcterms:W3CDTF">2021-09-09T15:33:07Z</dcterms:created>
  <dcterms:modified xsi:type="dcterms:W3CDTF">2025-09-18T14:11:26Z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0x0101005639BC4529CC764A8D969D27F2FA9AE7</vt:lpwstr>
  </property>
  <property fmtid="{D5CDD505-2E9C-101B-9397-08002B2CF9AE}" pid="3" name="MediaServiceImageTags">
    <vt:lpwstr/>
  </property>
</Properties>
</file>